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9" r:id="rId1"/>
    <p:sldMasterId id="2147483671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90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titlemaster_me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ltGray">
          <a:xfrm>
            <a:off x="0" y="0"/>
            <a:ext cx="9144000" cy="6862763"/>
          </a:xfrm>
          <a:prstGeom prst="rect">
            <a:avLst/>
          </a:prstGeom>
          <a:noFill/>
        </p:spPr>
      </p:pic>
      <p:sp>
        <p:nvSpPr>
          <p:cNvPr id="24579" name="Rectangle 3"/>
          <p:cNvSpPr>
            <a:spLocks noGrp="1" noChangeArrowheads="1"/>
          </p:cNvSpPr>
          <p:nvPr>
            <p:ph type="dt" sz="half" idx="2"/>
          </p:nvPr>
        </p:nvSpPr>
        <p:spPr>
          <a:xfrm>
            <a:off x="304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24580" name="Rectangle 4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24581" name="Rectangle 5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0104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5EC4DB0B-A2F7-44E6-8AEB-0613D94D48EB}" type="slidenum">
              <a:rPr lang="es-ES"/>
              <a:pPr/>
              <a:t>‹Nº›</a:t>
            </a:fld>
            <a:endParaRPr lang="es-ES"/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2362200" y="3429000"/>
            <a:ext cx="6400800" cy="1447800"/>
          </a:xfrm>
          <a:solidFill>
            <a:schemeClr val="bg1">
              <a:alpha val="50000"/>
            </a:schemeClr>
          </a:solidFill>
          <a:ln w="76200">
            <a:solidFill>
              <a:schemeClr val="tx1"/>
            </a:solidFill>
          </a:ln>
        </p:spPr>
        <p:txBody>
          <a:bodyPr anchor="ctr"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ctrTitle" sz="quarter"/>
          </p:nvPr>
        </p:nvSpPr>
        <p:spPr>
          <a:xfrm>
            <a:off x="838200" y="1371600"/>
            <a:ext cx="7620000" cy="2057400"/>
          </a:xfrm>
          <a:solidFill>
            <a:schemeClr val="bg1">
              <a:alpha val="50000"/>
            </a:schemeClr>
          </a:solidFill>
          <a:ln w="76200">
            <a:solidFill>
              <a:schemeClr val="tx1"/>
            </a:solidFill>
          </a:ln>
        </p:spPr>
        <p:txBody>
          <a:bodyPr/>
          <a:lstStyle>
            <a:lvl1pPr algn="ctr">
              <a:defRPr sz="5400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</p:cSld>
  <p:clrMapOvr>
    <a:masterClrMapping/>
  </p:clrMapOvr>
  <p:transition spd="med">
    <p:blinds/>
    <p:sndAc>
      <p:stSnd>
        <p:snd r:embed="rId1" name="chimes.wav" builtIn="1"/>
      </p:stSnd>
    </p:sndAc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E3FC9D-5869-4A12-981A-A86DD3E5D33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blinds/>
    <p:sndAc>
      <p:stSnd>
        <p:snd r:embed="rId1" name="chimes.wav" builtIn="1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5D0600-A6CF-4714-8C9A-B5482B5628D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blinds/>
    <p:sndAc>
      <p:stSnd>
        <p:snd r:embed="rId1" name="chimes.wav" builtIn="1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2438400" y="1600200"/>
            <a:ext cx="31242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15000" y="1600200"/>
            <a:ext cx="31242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D721C6-F2D7-4B85-94E3-114CAAE5474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blinds/>
    <p:sndAc>
      <p:stSnd>
        <p:snd r:embed="rId1" name="chimes.wav" builtIn="1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FCEA2E-8CB1-48D9-B135-479AFAB0F0C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blinds/>
    <p:sndAc>
      <p:stSnd>
        <p:snd r:embed="rId1" name="chimes.wav" builtIn="1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230976-BE1F-41B3-A5F8-F0440AD04D7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blinds/>
    <p:sndAc>
      <p:stSnd>
        <p:snd r:embed="rId1" name="chimes.wav" builtIn="1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B38BC0-5A35-4901-A125-C75853201E3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blinds/>
    <p:sndAc>
      <p:stSnd>
        <p:snd r:embed="rId1" name="chimes.wav" builtIn="1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6964B2-A543-42B5-9327-82BC962EDFB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blinds/>
    <p:sndAc>
      <p:stSnd>
        <p:snd r:embed="rId1" name="chimes.wav" builtIn="1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44CCF0-B4C4-4500-A1B4-4A8D657577F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blinds/>
    <p:sndAc>
      <p:stSnd>
        <p:snd r:embed="rId1" name="chimes.wav" builtIn="1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392A69-AC37-43EC-826D-A12D2E10246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blinds/>
    <p:sndAc>
      <p:stSnd>
        <p:snd r:embed="rId1" name="chimes.wav" builtIn="1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239000" y="228600"/>
            <a:ext cx="1600200" cy="5867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2438400" y="228600"/>
            <a:ext cx="4648200" cy="5867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D9E951-83E9-472E-A78E-964E40C895F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>
    <p:blinds/>
    <p:sndAc>
      <p:stSnd>
        <p:snd r:embed="rId1" name="chimes.wav" builtIn="1"/>
      </p:stSnd>
    </p:sndAc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9DD2B-282F-4801-AB58-B182670EE5B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4" name="Group 2"/>
          <p:cNvGrpSpPr>
            <a:grpSpLocks/>
          </p:cNvGrpSpPr>
          <p:nvPr/>
        </p:nvGrpSpPr>
        <p:grpSpPr bwMode="auto">
          <a:xfrm>
            <a:off x="0" y="0"/>
            <a:ext cx="2667000" cy="6858000"/>
            <a:chOff x="0" y="0"/>
            <a:chExt cx="1680" cy="4320"/>
          </a:xfrm>
        </p:grpSpPr>
        <p:sp>
          <p:nvSpPr>
            <p:cNvPr id="23555" name="Rectangle 3"/>
            <p:cNvSpPr>
              <a:spLocks noChangeArrowheads="1"/>
            </p:cNvSpPr>
            <p:nvPr/>
          </p:nvSpPr>
          <p:spPr bwMode="hidden">
            <a:xfrm>
              <a:off x="124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45490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/>
            </a:p>
          </p:txBody>
        </p:sp>
        <p:pic>
          <p:nvPicPr>
            <p:cNvPr id="23556" name="Picture 4" descr="slidemaster_med3"/>
            <p:cNvPicPr>
              <a:picLocks noChangeAspect="1" noChangeArrowheads="1"/>
            </p:cNvPicPr>
            <p:nvPr/>
          </p:nvPicPr>
          <p:blipFill>
            <a:blip r:embed="rId14"/>
            <a:srcRect/>
            <a:stretch>
              <a:fillRect/>
            </a:stretch>
          </p:blipFill>
          <p:spPr bwMode="ltGray">
            <a:xfrm>
              <a:off x="0" y="0"/>
              <a:ext cx="1348" cy="4320"/>
            </a:xfrm>
            <a:prstGeom prst="rect">
              <a:avLst/>
            </a:prstGeom>
            <a:noFill/>
          </p:spPr>
        </p:pic>
      </p:grpSp>
      <p:sp>
        <p:nvSpPr>
          <p:cNvPr id="23557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2438400" y="228600"/>
            <a:ext cx="64008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23558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2438400" y="1600200"/>
            <a:ext cx="64008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23559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52400" y="6248400"/>
            <a:ext cx="19018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endParaRPr lang="es-ES"/>
          </a:p>
        </p:txBody>
      </p:sp>
      <p:sp>
        <p:nvSpPr>
          <p:cNvPr id="23560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endParaRPr lang="es-ES"/>
          </a:p>
        </p:txBody>
      </p:sp>
      <p:sp>
        <p:nvSpPr>
          <p:cNvPr id="23561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34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fld id="{159EA266-0D0C-4757-ACA9-4856E43F693A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ransition spd="med">
    <p:blinds/>
    <p:sndAc>
      <p:stSnd>
        <p:snd r:embed="rId13" name="chimes.wav" builtIn="1"/>
      </p:stSnd>
    </p:sndAc>
  </p:transition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C081C81-53B5-4A81-9534-8AC2068BBC3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La nostálgica radio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s-ES" sz="2400"/>
              <a:t>!! IMAGINATE!!</a:t>
            </a:r>
            <a:br>
              <a:rPr lang="es-ES" sz="2400"/>
            </a:br>
            <a:r>
              <a:rPr lang="es-ES" sz="2400"/>
              <a:t>EN LOS AÑOS CINCUENTA, CUANDO LA TELEVISION ESTABA EN PAÑALES, Y LOS DIAS</a:t>
            </a:r>
            <a:br>
              <a:rPr lang="es-ES" sz="2400"/>
            </a:br>
            <a:r>
              <a:rPr lang="es-ES" sz="2400"/>
              <a:t>SOLO ERAN ACOMPAÑADOS POR EL FABULOSO APARATO "RADIO"...</a:t>
            </a:r>
            <a:br>
              <a:rPr lang="es-ES" sz="2400"/>
            </a:br>
            <a:r>
              <a:rPr lang="es-ES" sz="2400"/>
              <a:t>Y POR SUPUESTO UNA MENTE LIMPIA Y PURA </a:t>
            </a:r>
            <a:r>
              <a:rPr lang="es-ES" sz="4000"/>
              <a:t>(SÍ DIJE: MENTE LIMPIA Y </a:t>
            </a:r>
            <a:br>
              <a:rPr lang="es-ES" sz="4000"/>
            </a:br>
            <a:r>
              <a:rPr lang="es-ES" sz="4000"/>
              <a:t>PURA)......</a:t>
            </a:r>
            <a:r>
              <a:rPr lang="es-ES" sz="2400"/>
              <a:t> PARA ESCUCHAR ESTOS COMERCIALES.</a:t>
            </a:r>
            <a:br>
              <a:rPr lang="es-ES" sz="2400"/>
            </a:br>
            <a:r>
              <a:rPr lang="es-ES" sz="2400"/>
              <a:t/>
            </a:r>
            <a:br>
              <a:rPr lang="es-ES" sz="2400"/>
            </a:br>
            <a:endParaRPr lang="es-ES" sz="2400"/>
          </a:p>
        </p:txBody>
      </p:sp>
    </p:spTree>
  </p:cSld>
  <p:clrMapOvr>
    <a:masterClrMapping/>
  </p:clrMapOvr>
  <p:transition spd="med">
    <p:blinds/>
    <p:sndAc>
      <p:stSnd>
        <p:snd r:embed="rId2" name="chimes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z="4000"/>
          </a:p>
          <a:p>
            <a:r>
              <a:rPr lang="es-ES" sz="4000"/>
              <a:t>CABALLERO HAGASELA SUAVE Y </a:t>
            </a:r>
            <a:br>
              <a:rPr lang="es-ES" sz="4000"/>
            </a:br>
            <a:r>
              <a:rPr lang="es-ES" sz="4000"/>
              <a:t>PLACENTERAMENTE</a:t>
            </a:r>
            <a:r>
              <a:rPr lang="es-ES"/>
              <a:t>.</a:t>
            </a:r>
          </a:p>
        </p:txBody>
      </p:sp>
    </p:spTree>
  </p:cSld>
  <p:clrMapOvr>
    <a:masterClrMapping/>
  </p:clrMapOvr>
  <p:transition spd="med">
    <p:blinds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s-ES"/>
              <a:t> </a:t>
            </a:r>
            <a:r>
              <a:rPr lang="es-ES" sz="4000"/>
              <a:t>Su afeitada,</a:t>
            </a:r>
          </a:p>
          <a:p>
            <a:pPr>
              <a:buFont typeface="Wingdings" pitchFamily="2" charset="2"/>
              <a:buNone/>
            </a:pPr>
            <a:r>
              <a:rPr lang="es-ES"/>
              <a:t>   le proporcionara un suave placer con </a:t>
            </a:r>
            <a:br>
              <a:rPr lang="es-ES"/>
            </a:br>
            <a:r>
              <a:rPr lang="es-ES"/>
              <a:t>la crema de afeitar MENNEN </a:t>
            </a:r>
          </a:p>
          <a:p>
            <a:endParaRPr lang="es-ES"/>
          </a:p>
        </p:txBody>
      </p:sp>
    </p:spTree>
  </p:cSld>
  <p:clrMapOvr>
    <a:masterClrMapping/>
  </p:clrMapOvr>
  <p:transition spd="med">
    <p:blinds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s-ES"/>
              <a:t>SI SU MAMA SE METE EL DEDO, Y SU HERMANA TAMBIEN</a:t>
            </a:r>
            <a:br>
              <a:rPr lang="es-ES"/>
            </a:br>
            <a:endParaRPr lang="es-ES"/>
          </a:p>
          <a:p>
            <a:pPr>
              <a:lnSpc>
                <a:spcPct val="90000"/>
              </a:lnSpc>
            </a:pPr>
            <a:endParaRPr lang="es-ES"/>
          </a:p>
          <a:p>
            <a:pPr>
              <a:lnSpc>
                <a:spcPct val="90000"/>
              </a:lnSpc>
            </a:pPr>
            <a:r>
              <a:rPr lang="es-ES"/>
              <a:t>No haga usted lo mismo, USE PALILLOS para dientes EL PINGUINO </a:t>
            </a:r>
            <a:br>
              <a:rPr lang="es-ES"/>
            </a:br>
            <a:endParaRPr lang="es-ES"/>
          </a:p>
        </p:txBody>
      </p:sp>
    </p:spTree>
  </p:cSld>
  <p:clrMapOvr>
    <a:masterClrMapping/>
  </p:clrMapOvr>
  <p:transition spd="med">
    <p:blinds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s-ES"/>
              <a:t>SABE POR QUE A SU NOVIA LE GUSTA </a:t>
            </a:r>
            <a:br>
              <a:rPr lang="es-ES"/>
            </a:br>
            <a:r>
              <a:rPr lang="es-ES"/>
              <a:t>TOCARSELO? </a:t>
            </a:r>
          </a:p>
          <a:p>
            <a:endParaRPr lang="es-ES"/>
          </a:p>
          <a:p>
            <a:r>
              <a:rPr lang="es-ES"/>
              <a:t>Porque ella sabe que ese disco suena bien en su nuevo</a:t>
            </a:r>
            <a:br>
              <a:rPr lang="es-ES"/>
            </a:br>
            <a:r>
              <a:rPr lang="es-ES"/>
              <a:t>EQUIPO PHILCO </a:t>
            </a:r>
          </a:p>
        </p:txBody>
      </p:sp>
    </p:spTree>
  </p:cSld>
  <p:clrMapOvr>
    <a:masterClrMapping/>
  </p:clrMapOvr>
  <p:transition spd="med">
    <p:blinds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s-ES"/>
              <a:t>NO DEJE QUE LE METAN </a:t>
            </a:r>
            <a:br>
              <a:rPr lang="es-ES"/>
            </a:br>
            <a:r>
              <a:rPr lang="es-ES" sz="4000"/>
              <a:t>ESSO</a:t>
            </a:r>
          </a:p>
          <a:p>
            <a:pPr>
              <a:buFont typeface="Wingdings" pitchFamily="2" charset="2"/>
              <a:buNone/>
            </a:pPr>
            <a:r>
              <a:rPr lang="es-ES"/>
              <a:t> Cuando mande a lubricar su vehículo.... exija </a:t>
            </a:r>
            <a:r>
              <a:rPr lang="es-ES" sz="4400"/>
              <a:t>TEXACO</a:t>
            </a:r>
            <a:r>
              <a:rPr lang="es-ES"/>
              <a:t>. </a:t>
            </a:r>
          </a:p>
        </p:txBody>
      </p:sp>
    </p:spTree>
  </p:cSld>
  <p:clrMapOvr>
    <a:masterClrMapping/>
  </p:clrMapOvr>
  <p:transition spd="med">
    <p:blinds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s-ES"/>
              <a:t>LO QUE USTED SIEMPRE QUERIA AHORA LE CABEN HASTA LOS HUEVOS </a:t>
            </a:r>
          </a:p>
          <a:p>
            <a:endParaRPr lang="es-ES"/>
          </a:p>
          <a:p>
            <a:r>
              <a:rPr lang="es-ES"/>
              <a:t>Si, hasta los huevos le caben en </a:t>
            </a:r>
            <a:br>
              <a:rPr lang="es-ES"/>
            </a:br>
            <a:r>
              <a:rPr lang="es-ES"/>
              <a:t>su nuevo refrigerador </a:t>
            </a:r>
            <a:r>
              <a:rPr lang="es-ES" sz="4400"/>
              <a:t>GENERAL ELECTRIC </a:t>
            </a:r>
          </a:p>
        </p:txBody>
      </p:sp>
    </p:spTree>
  </p:cSld>
  <p:clrMapOvr>
    <a:masterClrMapping/>
  </p:clrMapOvr>
  <p:transition spd="med">
    <p:blinds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s-ES"/>
              <a:t>SI SU NOVIO LLEGA BORRACHO Y SE LO </a:t>
            </a:r>
            <a:br>
              <a:rPr lang="es-ES"/>
            </a:br>
            <a:r>
              <a:rPr lang="es-ES"/>
              <a:t>PIDE, DESELO... </a:t>
            </a:r>
          </a:p>
          <a:p>
            <a:pPr>
              <a:lnSpc>
                <a:spcPct val="90000"/>
              </a:lnSpc>
            </a:pPr>
            <a:endParaRPr lang="es-ES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s-ES"/>
          </a:p>
          <a:p>
            <a:pPr>
              <a:lnSpc>
                <a:spcPct val="90000"/>
              </a:lnSpc>
            </a:pPr>
            <a:r>
              <a:rPr lang="es-ES"/>
              <a:t>Si, Dele un par de </a:t>
            </a:r>
            <a:r>
              <a:rPr lang="es-ES" sz="4400"/>
              <a:t>ALKA SELTZER</a:t>
            </a:r>
            <a:r>
              <a:rPr lang="es-ES"/>
              <a:t> y adiós a esa </a:t>
            </a:r>
            <a:br>
              <a:rPr lang="es-ES"/>
            </a:br>
            <a:r>
              <a:rPr lang="es-ES"/>
              <a:t>borrachera . </a:t>
            </a:r>
          </a:p>
        </p:txBody>
      </p:sp>
    </p:spTree>
  </p:cSld>
  <p:clrMapOvr>
    <a:masterClrMapping/>
  </p:clrMapOvr>
  <p:transition spd="med">
    <p:blinds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s-ES"/>
              <a:t>NO LE ENTRA BIEN? </a:t>
            </a:r>
          </a:p>
          <a:p>
            <a:pPr>
              <a:lnSpc>
                <a:spcPct val="90000"/>
              </a:lnSpc>
            </a:pPr>
            <a:endParaRPr lang="es-ES"/>
          </a:p>
          <a:p>
            <a:pPr>
              <a:lnSpc>
                <a:spcPct val="90000"/>
              </a:lnSpc>
            </a:pPr>
            <a:r>
              <a:rPr lang="es-ES"/>
              <a:t>LE MALTRATA LA PUNTA? </a:t>
            </a:r>
          </a:p>
          <a:p>
            <a:pPr>
              <a:lnSpc>
                <a:spcPct val="90000"/>
              </a:lnSpc>
            </a:pPr>
            <a:endParaRPr lang="es-ES"/>
          </a:p>
          <a:p>
            <a:pPr>
              <a:lnSpc>
                <a:spcPct val="90000"/>
              </a:lnSpc>
            </a:pPr>
            <a:r>
              <a:rPr lang="es-ES"/>
              <a:t>LE DUELE MUCHO ATRAS? </a:t>
            </a:r>
          </a:p>
          <a:p>
            <a:pPr>
              <a:lnSpc>
                <a:spcPct val="90000"/>
              </a:lnSpc>
            </a:pPr>
            <a:endParaRPr lang="es-ES"/>
          </a:p>
          <a:p>
            <a:pPr>
              <a:lnSpc>
                <a:spcPct val="90000"/>
              </a:lnSpc>
            </a:pPr>
            <a:r>
              <a:rPr lang="es-ES"/>
              <a:t>SIENTE DESMAYARSE? </a:t>
            </a:r>
            <a:br>
              <a:rPr lang="es-ES"/>
            </a:br>
            <a:endParaRPr lang="es-ES"/>
          </a:p>
        </p:txBody>
      </p:sp>
    </p:spTree>
  </p:cSld>
  <p:clrMapOvr>
    <a:masterClrMapping/>
  </p:clrMapOvr>
  <p:transition spd="med">
    <p:blinds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s-ES"/>
              <a:t>Es Porque sus zapatos le quedan chicos, llévelos a LA ITALIANA y se </a:t>
            </a:r>
            <a:br>
              <a:rPr lang="es-ES"/>
            </a:br>
            <a:r>
              <a:rPr lang="es-ES"/>
              <a:t>Los suavizaran.</a:t>
            </a:r>
            <a:br>
              <a:rPr lang="es-ES"/>
            </a:br>
            <a:endParaRPr lang="es-ES"/>
          </a:p>
        </p:txBody>
      </p:sp>
    </p:spTree>
  </p:cSld>
  <p:clrMapOvr>
    <a:masterClrMapping/>
  </p:clrMapOvr>
  <p:transition spd="med">
    <p:blinds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  <a:p>
            <a:endParaRPr lang="es-ES"/>
          </a:p>
          <a:p>
            <a:r>
              <a:rPr lang="es-ES"/>
              <a:t>TIENE PROBLEMAS PORQUE SE LE PARA </a:t>
            </a:r>
            <a:br>
              <a:rPr lang="es-ES"/>
            </a:br>
            <a:r>
              <a:rPr lang="es-ES"/>
              <a:t>CONSTANTEMENTE? </a:t>
            </a:r>
          </a:p>
        </p:txBody>
      </p:sp>
    </p:spTree>
  </p:cSld>
  <p:clrMapOvr>
    <a:masterClrMapping/>
  </p:clrMapOvr>
  <p:transition spd="med">
    <p:blinds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  <a:p>
            <a:endParaRPr lang="es-ES"/>
          </a:p>
          <a:p>
            <a:r>
              <a:rPr lang="es-ES"/>
              <a:t>Algo anda mal en su reloj, llévelo a la Relojería </a:t>
            </a:r>
            <a:br>
              <a:rPr lang="es-ES"/>
            </a:br>
            <a:r>
              <a:rPr lang="es-ES"/>
              <a:t>SUIZA y se lo Dejaran como nuevo </a:t>
            </a:r>
          </a:p>
          <a:p>
            <a:endParaRPr lang="es-ES"/>
          </a:p>
        </p:txBody>
      </p:sp>
    </p:spTree>
  </p:cSld>
  <p:clrMapOvr>
    <a:masterClrMapping/>
  </p:clrMapOvr>
  <p:transition spd="med">
    <p:blinds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s-ES"/>
              <a:t>SE LE HA ACHICADO O ENCOGIDO? </a:t>
            </a:r>
          </a:p>
          <a:p>
            <a:endParaRPr lang="es-ES"/>
          </a:p>
          <a:p>
            <a:endParaRPr lang="es-ES"/>
          </a:p>
          <a:p>
            <a:r>
              <a:rPr lang="es-ES"/>
              <a:t>Usted </a:t>
            </a:r>
            <a:br>
              <a:rPr lang="es-ES"/>
            </a:br>
            <a:r>
              <a:rPr lang="es-ES"/>
              <a:t>sufrirá esto si sus camisas no son confeccionadas con telas de </a:t>
            </a:r>
            <a:r>
              <a:rPr lang="es-ES" sz="4400" b="1"/>
              <a:t>LA PARISINA.</a:t>
            </a:r>
            <a:r>
              <a:rPr lang="es-ES"/>
              <a:t> </a:t>
            </a:r>
          </a:p>
        </p:txBody>
      </p:sp>
    </p:spTree>
  </p:cSld>
  <p:clrMapOvr>
    <a:masterClrMapping/>
  </p:clrMapOvr>
  <p:transition spd="med">
    <p:blinds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s-ES"/>
              <a:t> LE GUSTA QUE SU MARIDO LO TENGA DURO O BLANDO? </a:t>
            </a:r>
          </a:p>
          <a:p>
            <a:endParaRPr lang="es-ES"/>
          </a:p>
          <a:p>
            <a:r>
              <a:rPr lang="es-ES"/>
              <a:t>No lo piense mas, mándele a planchar el cuello </a:t>
            </a:r>
            <a:br>
              <a:rPr lang="es-ES"/>
            </a:br>
            <a:r>
              <a:rPr lang="es-ES"/>
              <a:t>de sus camisas con Almidón El Rey </a:t>
            </a:r>
          </a:p>
        </p:txBody>
      </p:sp>
    </p:spTree>
  </p:cSld>
  <p:clrMapOvr>
    <a:masterClrMapping/>
  </p:clrMapOvr>
  <p:transition spd="med">
    <p:blinds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s-ES"/>
              <a:t>LE DUELE LA CABEZA AL METERLO?.. </a:t>
            </a:r>
          </a:p>
          <a:p>
            <a:endParaRPr lang="es-ES"/>
          </a:p>
          <a:p>
            <a:endParaRPr lang="es-ES"/>
          </a:p>
          <a:p>
            <a:endParaRPr lang="es-ES"/>
          </a:p>
          <a:p>
            <a:r>
              <a:rPr lang="es-ES"/>
              <a:t>Claro, esto le pasa por no usar </a:t>
            </a:r>
            <a:br>
              <a:rPr lang="es-ES"/>
            </a:br>
            <a:r>
              <a:rPr lang="es-ES"/>
              <a:t>sombreros ARIZA </a:t>
            </a:r>
          </a:p>
        </p:txBody>
      </p:sp>
    </p:spTree>
  </p:cSld>
  <p:clrMapOvr>
    <a:masterClrMapping/>
  </p:clrMapOvr>
  <p:transition spd="med">
    <p:blinds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s-ES"/>
              <a:t>A USTED LE GUSTA TENERLAS SIEMPRE </a:t>
            </a:r>
            <a:br>
              <a:rPr lang="es-ES"/>
            </a:br>
            <a:r>
              <a:rPr lang="es-ES"/>
              <a:t>ARRIBA Y QUE NO SE LE ANDEN CAYENDO...</a:t>
            </a:r>
          </a:p>
          <a:p>
            <a:endParaRPr lang="es-ES"/>
          </a:p>
          <a:p>
            <a:endParaRPr lang="es-ES"/>
          </a:p>
          <a:p>
            <a:r>
              <a:rPr lang="es-ES"/>
              <a:t> Use Ligueros LEONISA y sus </a:t>
            </a:r>
            <a:br>
              <a:rPr lang="es-ES"/>
            </a:br>
            <a:r>
              <a:rPr lang="es-ES"/>
              <a:t>medias lucirán siempre bien </a:t>
            </a:r>
          </a:p>
        </p:txBody>
      </p:sp>
    </p:spTree>
  </p:cSld>
  <p:clrMapOvr>
    <a:masterClrMapping/>
  </p:clrMapOvr>
  <p:transition spd="med">
    <p:blinds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s-ES"/>
              <a:t>SI SE LE PARA DE REPENTE Y SE LE DERRAMA EL LIQUIDO... </a:t>
            </a:r>
          </a:p>
          <a:p>
            <a:endParaRPr lang="es-ES"/>
          </a:p>
          <a:p>
            <a:r>
              <a:rPr lang="es-ES"/>
              <a:t>Esto es señal de </a:t>
            </a:r>
            <a:br>
              <a:rPr lang="es-ES"/>
            </a:br>
            <a:r>
              <a:rPr lang="es-ES"/>
              <a:t>que su carro necesita bujías </a:t>
            </a:r>
            <a:r>
              <a:rPr lang="es-ES" b="1"/>
              <a:t>CHAMPION </a:t>
            </a:r>
          </a:p>
        </p:txBody>
      </p:sp>
    </p:spTree>
  </p:cSld>
  <p:clrMapOvr>
    <a:masterClrMapping/>
  </p:clrMapOvr>
  <p:transition spd="med">
    <p:blinds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sz="4400" b="1"/>
              <a:t>USTEDES CONOCEN ALGUIEN DE MENTE </a:t>
            </a:r>
            <a:br>
              <a:rPr lang="es-ES" sz="4400" b="1"/>
            </a:br>
            <a:r>
              <a:rPr lang="es-ES" sz="4400" b="1"/>
              <a:t>LIMPIA Y PURA, FAVOR ENVIESELO...,</a:t>
            </a:r>
            <a:br>
              <a:rPr lang="es-ES" sz="4400" b="1"/>
            </a:br>
            <a:r>
              <a:rPr lang="es-ES"/>
              <a:t/>
            </a:r>
            <a:br>
              <a:rPr lang="es-ES"/>
            </a:br>
            <a:endParaRPr lang="es-ES"/>
          </a:p>
        </p:txBody>
      </p:sp>
    </p:spTree>
  </p:cSld>
  <p:clrMapOvr>
    <a:masterClrMapping/>
  </p:clrMapOvr>
  <p:transition spd="med">
    <p:blinds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438400" y="1600200"/>
            <a:ext cx="6400800" cy="2620963"/>
          </a:xfrm>
        </p:spPr>
        <p:txBody>
          <a:bodyPr/>
          <a:lstStyle/>
          <a:p>
            <a:r>
              <a:rPr lang="es-ES" b="1"/>
              <a:t>SI NO, HAGAN LO QUE YO HICE Y "MANDENSELO A TODOS SUS AMIGOS"</a:t>
            </a:r>
          </a:p>
        </p:txBody>
      </p:sp>
    </p:spTree>
  </p:cSld>
  <p:clrMapOvr>
    <a:masterClrMapping/>
  </p:clrMapOvr>
  <p:transition spd="med">
    <p:blinds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+Nostál..">
  <a:themeElements>
    <a:clrScheme name="Propuesta 8">
      <a:dk1>
        <a:srgbClr val="000000"/>
      </a:dk1>
      <a:lt1>
        <a:srgbClr val="FFFFFF"/>
      </a:lt1>
      <a:dk2>
        <a:srgbClr val="8C0039"/>
      </a:dk2>
      <a:lt2>
        <a:srgbClr val="660066"/>
      </a:lt2>
      <a:accent1>
        <a:srgbClr val="C58BF9"/>
      </a:accent1>
      <a:accent2>
        <a:srgbClr val="9966FF"/>
      </a:accent2>
      <a:accent3>
        <a:srgbClr val="FFFFFF"/>
      </a:accent3>
      <a:accent4>
        <a:srgbClr val="000000"/>
      </a:accent4>
      <a:accent5>
        <a:srgbClr val="DFC4FB"/>
      </a:accent5>
      <a:accent6>
        <a:srgbClr val="8A5CE7"/>
      </a:accent6>
      <a:hlink>
        <a:srgbClr val="E4005C"/>
      </a:hlink>
      <a:folHlink>
        <a:srgbClr val="C36C03"/>
      </a:folHlink>
    </a:clrScheme>
    <a:fontScheme name="Propues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opuesta 1">
        <a:dk1>
          <a:srgbClr val="777777"/>
        </a:dk1>
        <a:lt1>
          <a:srgbClr val="FFFFFF"/>
        </a:lt1>
        <a:dk2>
          <a:srgbClr val="333333"/>
        </a:dk2>
        <a:lt2>
          <a:srgbClr val="FFF4C3"/>
        </a:lt2>
        <a:accent1>
          <a:srgbClr val="C892FA"/>
        </a:accent1>
        <a:accent2>
          <a:srgbClr val="9966FF"/>
        </a:accent2>
        <a:accent3>
          <a:srgbClr val="ADADAD"/>
        </a:accent3>
        <a:accent4>
          <a:srgbClr val="DADADA"/>
        </a:accent4>
        <a:accent5>
          <a:srgbClr val="E0C7FC"/>
        </a:accent5>
        <a:accent6>
          <a:srgbClr val="8A5CE7"/>
        </a:accent6>
        <a:hlink>
          <a:srgbClr val="E4005C"/>
        </a:hlink>
        <a:folHlink>
          <a:srgbClr val="DC7A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puesta 2">
        <a:dk1>
          <a:srgbClr val="1C1C1C"/>
        </a:dk1>
        <a:lt1>
          <a:srgbClr val="FFFFFF"/>
        </a:lt1>
        <a:dk2>
          <a:srgbClr val="5F5F5F"/>
        </a:dk2>
        <a:lt2>
          <a:srgbClr val="FFFFCC"/>
        </a:lt2>
        <a:accent1>
          <a:srgbClr val="4A5B64"/>
        </a:accent1>
        <a:accent2>
          <a:srgbClr val="AF9387"/>
        </a:accent2>
        <a:accent3>
          <a:srgbClr val="B6B6B6"/>
        </a:accent3>
        <a:accent4>
          <a:srgbClr val="DADADA"/>
        </a:accent4>
        <a:accent5>
          <a:srgbClr val="B1B5B8"/>
        </a:accent5>
        <a:accent6>
          <a:srgbClr val="9E857A"/>
        </a:accent6>
        <a:hlink>
          <a:srgbClr val="F3C43F"/>
        </a:hlink>
        <a:folHlink>
          <a:srgbClr val="66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puesta 3">
        <a:dk1>
          <a:srgbClr val="4D4D4D"/>
        </a:dk1>
        <a:lt1>
          <a:srgbClr val="FFFFFF"/>
        </a:lt1>
        <a:dk2>
          <a:srgbClr val="666699"/>
        </a:dk2>
        <a:lt2>
          <a:srgbClr val="FFFFCC"/>
        </a:lt2>
        <a:accent1>
          <a:srgbClr val="8D8DB3"/>
        </a:accent1>
        <a:accent2>
          <a:srgbClr val="7A25D7"/>
        </a:accent2>
        <a:accent3>
          <a:srgbClr val="B8B8CA"/>
        </a:accent3>
        <a:accent4>
          <a:srgbClr val="DADADA"/>
        </a:accent4>
        <a:accent5>
          <a:srgbClr val="C5C5D6"/>
        </a:accent5>
        <a:accent6>
          <a:srgbClr val="6E20C3"/>
        </a:accent6>
        <a:hlink>
          <a:srgbClr val="66CCFF"/>
        </a:hlink>
        <a:folHlink>
          <a:srgbClr val="3333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puesta 4">
        <a:dk1>
          <a:srgbClr val="10187C"/>
        </a:dk1>
        <a:lt1>
          <a:srgbClr val="F8F8F8"/>
        </a:lt1>
        <a:dk2>
          <a:srgbClr val="538DC7"/>
        </a:dk2>
        <a:lt2>
          <a:srgbClr val="CCECFF"/>
        </a:lt2>
        <a:accent1>
          <a:srgbClr val="879EC7"/>
        </a:accent1>
        <a:accent2>
          <a:srgbClr val="461B8B"/>
        </a:accent2>
        <a:accent3>
          <a:srgbClr val="B3C5E0"/>
        </a:accent3>
        <a:accent4>
          <a:srgbClr val="D4D4D4"/>
        </a:accent4>
        <a:accent5>
          <a:srgbClr val="C3CCE0"/>
        </a:accent5>
        <a:accent6>
          <a:srgbClr val="3F177D"/>
        </a:accent6>
        <a:hlink>
          <a:srgbClr val="0000FF"/>
        </a:hlink>
        <a:folHlink>
          <a:srgbClr val="0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puesta 5">
        <a:dk1>
          <a:srgbClr val="002F2E"/>
        </a:dk1>
        <a:lt1>
          <a:srgbClr val="FFFFFF"/>
        </a:lt1>
        <a:dk2>
          <a:srgbClr val="008080"/>
        </a:dk2>
        <a:lt2>
          <a:srgbClr val="FFFFCC"/>
        </a:lt2>
        <a:accent1>
          <a:srgbClr val="0E6A52"/>
        </a:accent1>
        <a:accent2>
          <a:srgbClr val="3553A7"/>
        </a:accent2>
        <a:accent3>
          <a:srgbClr val="AAC0C0"/>
        </a:accent3>
        <a:accent4>
          <a:srgbClr val="DADADA"/>
        </a:accent4>
        <a:accent5>
          <a:srgbClr val="AAB9B3"/>
        </a:accent5>
        <a:accent6>
          <a:srgbClr val="2F4A97"/>
        </a:accent6>
        <a:hlink>
          <a:srgbClr val="1ACE9F"/>
        </a:hlink>
        <a:folHlink>
          <a:srgbClr val="B5B5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puesta 6">
        <a:dk1>
          <a:srgbClr val="000000"/>
        </a:dk1>
        <a:lt1>
          <a:srgbClr val="E3FFFF"/>
        </a:lt1>
        <a:dk2>
          <a:srgbClr val="4400A8"/>
        </a:dk2>
        <a:lt2>
          <a:srgbClr val="005452"/>
        </a:lt2>
        <a:accent1>
          <a:srgbClr val="92CAC9"/>
        </a:accent1>
        <a:accent2>
          <a:srgbClr val="009999"/>
        </a:accent2>
        <a:accent3>
          <a:srgbClr val="EFFFFF"/>
        </a:accent3>
        <a:accent4>
          <a:srgbClr val="000000"/>
        </a:accent4>
        <a:accent5>
          <a:srgbClr val="C7E1E1"/>
        </a:accent5>
        <a:accent6>
          <a:srgbClr val="008A8A"/>
        </a:accent6>
        <a:hlink>
          <a:srgbClr val="187C16"/>
        </a:hlink>
        <a:folHlink>
          <a:srgbClr val="6600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puesta 7">
        <a:dk1>
          <a:srgbClr val="000000"/>
        </a:dk1>
        <a:lt1>
          <a:srgbClr val="CCFF99"/>
        </a:lt1>
        <a:dk2>
          <a:srgbClr val="CC99FF"/>
        </a:dk2>
        <a:lt2>
          <a:srgbClr val="1B3600"/>
        </a:lt2>
        <a:accent1>
          <a:srgbClr val="009900"/>
        </a:accent1>
        <a:accent2>
          <a:srgbClr val="B7CA02"/>
        </a:accent2>
        <a:accent3>
          <a:srgbClr val="E2FFCA"/>
        </a:accent3>
        <a:accent4>
          <a:srgbClr val="000000"/>
        </a:accent4>
        <a:accent5>
          <a:srgbClr val="AACAAA"/>
        </a:accent5>
        <a:accent6>
          <a:srgbClr val="A6B702"/>
        </a:accent6>
        <a:hlink>
          <a:srgbClr val="FFCC0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puesta 8">
        <a:dk1>
          <a:srgbClr val="000000"/>
        </a:dk1>
        <a:lt1>
          <a:srgbClr val="FFFFFF"/>
        </a:lt1>
        <a:dk2>
          <a:srgbClr val="8C0039"/>
        </a:dk2>
        <a:lt2>
          <a:srgbClr val="660066"/>
        </a:lt2>
        <a:accent1>
          <a:srgbClr val="C58BF9"/>
        </a:accent1>
        <a:accent2>
          <a:srgbClr val="9966FF"/>
        </a:accent2>
        <a:accent3>
          <a:srgbClr val="FFFFFF"/>
        </a:accent3>
        <a:accent4>
          <a:srgbClr val="000000"/>
        </a:accent4>
        <a:accent5>
          <a:srgbClr val="DFC4FB"/>
        </a:accent5>
        <a:accent6>
          <a:srgbClr val="8A5CE7"/>
        </a:accent6>
        <a:hlink>
          <a:srgbClr val="E4005C"/>
        </a:hlink>
        <a:folHlink>
          <a:srgbClr val="C36C0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La+Nostál..</Template>
  <TotalTime>1</TotalTime>
  <Words>271</Words>
  <Application>Microsoft Office PowerPoint</Application>
  <PresentationFormat>Presentación en pantalla (4:3)</PresentationFormat>
  <Paragraphs>84</Paragraphs>
  <Slides>20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4" baseType="lpstr">
      <vt:lpstr>Arial</vt:lpstr>
      <vt:lpstr>Wingdings</vt:lpstr>
      <vt:lpstr>La+Nostál..</vt:lpstr>
      <vt:lpstr>Diseño predeterminado</vt:lpstr>
      <vt:lpstr>La nostálgica radio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nostálgica radio</dc:title>
  <dc:creator>JOSE LUIS</dc:creator>
  <cp:lastModifiedBy>JOSE LUIS</cp:lastModifiedBy>
  <cp:revision>1</cp:revision>
  <dcterms:created xsi:type="dcterms:W3CDTF">2014-02-13T19:42:07Z</dcterms:created>
  <dcterms:modified xsi:type="dcterms:W3CDTF">2014-02-13T19:43:30Z</dcterms:modified>
</cp:coreProperties>
</file>