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3rXe0eiVLCCLwlLhLUpng" hashData="+F459sxV+MKiCylKZP3gTVaEoT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7" name="Group 2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050" name="Group 2"/>
            <p:cNvGrpSpPr>
              <a:grpSpLocks/>
            </p:cNvGrpSpPr>
            <p:nvPr userDrawn="1"/>
          </p:nvGrpSpPr>
          <p:grpSpPr bwMode="auto">
            <a:xfrm>
              <a:off x="0" y="0"/>
              <a:ext cx="5568" cy="4320"/>
              <a:chOff x="0" y="0"/>
              <a:chExt cx="5568" cy="4320"/>
            </a:xfrm>
          </p:grpSpPr>
          <p:grpSp>
            <p:nvGrpSpPr>
              <p:cNvPr id="2051" name="Group 3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3216" cy="3072"/>
                <a:chOff x="0" y="0"/>
                <a:chExt cx="2928" cy="2784"/>
              </a:xfrm>
            </p:grpSpPr>
            <p:sp>
              <p:nvSpPr>
                <p:cNvPr id="2052" name="Oval 4"/>
                <p:cNvSpPr>
                  <a:spLocks noChangeArrowheads="1"/>
                </p:cNvSpPr>
                <p:nvPr userDrawn="1"/>
              </p:nvSpPr>
              <p:spPr bwMode="auto">
                <a:xfrm>
                  <a:off x="0" y="0"/>
                  <a:ext cx="2928" cy="278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53" name="Oval 5"/>
                <p:cNvSpPr>
                  <a:spLocks noChangeArrowheads="1"/>
                </p:cNvSpPr>
                <p:nvPr userDrawn="1"/>
              </p:nvSpPr>
              <p:spPr bwMode="auto">
                <a:xfrm>
                  <a:off x="240" y="240"/>
                  <a:ext cx="2448" cy="230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54" name="Oval 6"/>
                <p:cNvSpPr>
                  <a:spLocks noChangeArrowheads="1"/>
                </p:cNvSpPr>
                <p:nvPr userDrawn="1"/>
              </p:nvSpPr>
              <p:spPr bwMode="auto">
                <a:xfrm>
                  <a:off x="480" y="480"/>
                  <a:ext cx="1968" cy="182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55" name="Oval 7"/>
                <p:cNvSpPr>
                  <a:spLocks noChangeArrowheads="1"/>
                </p:cNvSpPr>
                <p:nvPr userDrawn="1"/>
              </p:nvSpPr>
              <p:spPr bwMode="auto">
                <a:xfrm>
                  <a:off x="720" y="720"/>
                  <a:ext cx="1488" cy="134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56" name="Oval 8"/>
                <p:cNvSpPr>
                  <a:spLocks noChangeArrowheads="1"/>
                </p:cNvSpPr>
                <p:nvPr userDrawn="1"/>
              </p:nvSpPr>
              <p:spPr bwMode="auto">
                <a:xfrm>
                  <a:off x="912" y="912"/>
                  <a:ext cx="1104" cy="960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prstDash val="sysDot"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  <p:grpSp>
            <p:nvGrpSpPr>
              <p:cNvPr id="2057" name="Group 9"/>
              <p:cNvGrpSpPr>
                <a:grpSpLocks/>
              </p:cNvGrpSpPr>
              <p:nvPr userDrawn="1"/>
            </p:nvGrpSpPr>
            <p:grpSpPr bwMode="auto">
              <a:xfrm>
                <a:off x="2016" y="2016"/>
                <a:ext cx="2448" cy="2304"/>
                <a:chOff x="0" y="0"/>
                <a:chExt cx="2928" cy="2784"/>
              </a:xfrm>
            </p:grpSpPr>
            <p:sp>
              <p:nvSpPr>
                <p:cNvPr id="2058" name="Oval 10"/>
                <p:cNvSpPr>
                  <a:spLocks noChangeArrowheads="1"/>
                </p:cNvSpPr>
                <p:nvPr userDrawn="1"/>
              </p:nvSpPr>
              <p:spPr bwMode="auto">
                <a:xfrm>
                  <a:off x="0" y="0"/>
                  <a:ext cx="2928" cy="278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59" name="Oval 11"/>
                <p:cNvSpPr>
                  <a:spLocks noChangeArrowheads="1"/>
                </p:cNvSpPr>
                <p:nvPr userDrawn="1"/>
              </p:nvSpPr>
              <p:spPr bwMode="auto">
                <a:xfrm>
                  <a:off x="240" y="240"/>
                  <a:ext cx="2448" cy="230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60" name="Oval 12"/>
                <p:cNvSpPr>
                  <a:spLocks noChangeArrowheads="1"/>
                </p:cNvSpPr>
                <p:nvPr userDrawn="1"/>
              </p:nvSpPr>
              <p:spPr bwMode="auto">
                <a:xfrm>
                  <a:off x="480" y="480"/>
                  <a:ext cx="1968" cy="182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61" name="Oval 13"/>
                <p:cNvSpPr>
                  <a:spLocks noChangeArrowheads="1"/>
                </p:cNvSpPr>
                <p:nvPr userDrawn="1"/>
              </p:nvSpPr>
              <p:spPr bwMode="auto">
                <a:xfrm>
                  <a:off x="720" y="720"/>
                  <a:ext cx="1488" cy="134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62" name="Oval 14"/>
                <p:cNvSpPr>
                  <a:spLocks noChangeArrowheads="1"/>
                </p:cNvSpPr>
                <p:nvPr userDrawn="1"/>
              </p:nvSpPr>
              <p:spPr bwMode="auto">
                <a:xfrm>
                  <a:off x="912" y="912"/>
                  <a:ext cx="1104" cy="960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prstDash val="sysDot"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  <p:grpSp>
            <p:nvGrpSpPr>
              <p:cNvPr id="2063" name="Group 15"/>
              <p:cNvGrpSpPr>
                <a:grpSpLocks/>
              </p:cNvGrpSpPr>
              <p:nvPr userDrawn="1"/>
            </p:nvGrpSpPr>
            <p:grpSpPr bwMode="auto">
              <a:xfrm>
                <a:off x="2832" y="96"/>
                <a:ext cx="2736" cy="2592"/>
                <a:chOff x="0" y="0"/>
                <a:chExt cx="2928" cy="2784"/>
              </a:xfrm>
            </p:grpSpPr>
            <p:sp>
              <p:nvSpPr>
                <p:cNvPr id="2064" name="Oval 16"/>
                <p:cNvSpPr>
                  <a:spLocks noChangeArrowheads="1"/>
                </p:cNvSpPr>
                <p:nvPr userDrawn="1"/>
              </p:nvSpPr>
              <p:spPr bwMode="auto">
                <a:xfrm>
                  <a:off x="0" y="0"/>
                  <a:ext cx="2928" cy="278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65" name="Oval 17"/>
                <p:cNvSpPr>
                  <a:spLocks noChangeArrowheads="1"/>
                </p:cNvSpPr>
                <p:nvPr userDrawn="1"/>
              </p:nvSpPr>
              <p:spPr bwMode="auto">
                <a:xfrm>
                  <a:off x="240" y="240"/>
                  <a:ext cx="2448" cy="230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66" name="Oval 18"/>
                <p:cNvSpPr>
                  <a:spLocks noChangeArrowheads="1"/>
                </p:cNvSpPr>
                <p:nvPr userDrawn="1"/>
              </p:nvSpPr>
              <p:spPr bwMode="auto">
                <a:xfrm>
                  <a:off x="480" y="480"/>
                  <a:ext cx="1968" cy="182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67" name="Oval 19"/>
                <p:cNvSpPr>
                  <a:spLocks noChangeArrowheads="1"/>
                </p:cNvSpPr>
                <p:nvPr userDrawn="1"/>
              </p:nvSpPr>
              <p:spPr bwMode="auto">
                <a:xfrm>
                  <a:off x="720" y="720"/>
                  <a:ext cx="1488" cy="134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2068" name="Oval 20"/>
                <p:cNvSpPr>
                  <a:spLocks noChangeArrowheads="1"/>
                </p:cNvSpPr>
                <p:nvPr userDrawn="1"/>
              </p:nvSpPr>
              <p:spPr bwMode="auto">
                <a:xfrm>
                  <a:off x="912" y="912"/>
                  <a:ext cx="1104" cy="960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prstDash val="sysDot"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</p:grpSp>
        <p:sp>
          <p:nvSpPr>
            <p:cNvPr id="2074" name="Line 26"/>
            <p:cNvSpPr>
              <a:spLocks noChangeShapeType="1"/>
            </p:cNvSpPr>
            <p:nvPr userDrawn="1"/>
          </p:nvSpPr>
          <p:spPr bwMode="auto">
            <a:xfrm flipH="1">
              <a:off x="0" y="1536"/>
              <a:ext cx="1584" cy="2160"/>
            </a:xfrm>
            <a:prstGeom prst="line">
              <a:avLst/>
            </a:prstGeom>
            <a:noFill/>
            <a:ln w="952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75" name="Line 27"/>
            <p:cNvSpPr>
              <a:spLocks noChangeShapeType="1"/>
            </p:cNvSpPr>
            <p:nvPr userDrawn="1"/>
          </p:nvSpPr>
          <p:spPr bwMode="auto">
            <a:xfrm>
              <a:off x="4176" y="1392"/>
              <a:ext cx="1584" cy="1728"/>
            </a:xfrm>
            <a:prstGeom prst="line">
              <a:avLst/>
            </a:prstGeom>
            <a:noFill/>
            <a:ln w="952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76" name="Line 28"/>
            <p:cNvSpPr>
              <a:spLocks noChangeShapeType="1"/>
            </p:cNvSpPr>
            <p:nvPr userDrawn="1"/>
          </p:nvSpPr>
          <p:spPr bwMode="auto">
            <a:xfrm flipV="1">
              <a:off x="3216" y="0"/>
              <a:ext cx="240" cy="3120"/>
            </a:xfrm>
            <a:prstGeom prst="line">
              <a:avLst/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2069" name="Rectangle 21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070" name="Rectangle 2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071" name="Rectangle 23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 b="0"/>
            </a:lvl1pPr>
          </a:lstStyle>
          <a:p>
            <a:endParaRPr lang="es-ES"/>
          </a:p>
        </p:txBody>
      </p:sp>
      <p:sp>
        <p:nvSpPr>
          <p:cNvPr id="2072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 b="0"/>
            </a:lvl1pPr>
          </a:lstStyle>
          <a:p>
            <a:endParaRPr lang="es-ES"/>
          </a:p>
        </p:txBody>
      </p:sp>
      <p:sp>
        <p:nvSpPr>
          <p:cNvPr id="2073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 b="0"/>
            </a:lvl1pPr>
          </a:lstStyle>
          <a:p>
            <a:fld id="{39999D8E-4761-4767-ACF0-B15AB8D32E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CE567-33E2-4DD4-917E-931E1A801DD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B7E8F9-CD6B-43C6-A072-6F49B50390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88364-F34F-4BEF-8E2D-BD189F2192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8FA28E-3388-4FF0-B45C-18BFDF5DF2C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C0A16-0458-4B53-A24E-88786FCA01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D0E6EC-8FF0-4330-9221-01D950B9788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817064-1318-4FF5-BB9B-9ED5527431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5C6C2-F4E4-492C-B6DA-F67C6C57C1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567FFE-2E46-47C6-8EC9-80CE2551AF2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B32B4-B3DF-4006-99E5-914F1516BC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9" name="Group 25"/>
          <p:cNvGrpSpPr>
            <a:grpSpLocks/>
          </p:cNvGrpSpPr>
          <p:nvPr/>
        </p:nvGrpSpPr>
        <p:grpSpPr bwMode="auto">
          <a:xfrm>
            <a:off x="0" y="0"/>
            <a:ext cx="8839200" cy="6858000"/>
            <a:chOff x="0" y="0"/>
            <a:chExt cx="5568" cy="4320"/>
          </a:xfrm>
        </p:grpSpPr>
        <p:grpSp>
          <p:nvGrpSpPr>
            <p:cNvPr id="1036" name="Group 12"/>
            <p:cNvGrpSpPr>
              <a:grpSpLocks/>
            </p:cNvGrpSpPr>
            <p:nvPr userDrawn="1"/>
          </p:nvGrpSpPr>
          <p:grpSpPr bwMode="auto">
            <a:xfrm>
              <a:off x="0" y="0"/>
              <a:ext cx="3216" cy="3072"/>
              <a:chOff x="0" y="0"/>
              <a:chExt cx="2928" cy="2784"/>
            </a:xfrm>
          </p:grpSpPr>
          <p:sp>
            <p:nvSpPr>
              <p:cNvPr id="1031" name="Oval 7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2928" cy="278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2" name="Oval 8"/>
              <p:cNvSpPr>
                <a:spLocks noChangeArrowheads="1"/>
              </p:cNvSpPr>
              <p:nvPr userDrawn="1"/>
            </p:nvSpPr>
            <p:spPr bwMode="auto">
              <a:xfrm>
                <a:off x="240" y="240"/>
                <a:ext cx="2448" cy="230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3" name="Oval 9"/>
              <p:cNvSpPr>
                <a:spLocks noChangeArrowheads="1"/>
              </p:cNvSpPr>
              <p:nvPr userDrawn="1"/>
            </p:nvSpPr>
            <p:spPr bwMode="auto">
              <a:xfrm>
                <a:off x="480" y="480"/>
                <a:ext cx="1968" cy="182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4" name="Oval 10"/>
              <p:cNvSpPr>
                <a:spLocks noChangeArrowheads="1"/>
              </p:cNvSpPr>
              <p:nvPr userDrawn="1"/>
            </p:nvSpPr>
            <p:spPr bwMode="auto">
              <a:xfrm>
                <a:off x="720" y="720"/>
                <a:ext cx="1488" cy="134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5" name="Oval 11"/>
              <p:cNvSpPr>
                <a:spLocks noChangeArrowheads="1"/>
              </p:cNvSpPr>
              <p:nvPr userDrawn="1"/>
            </p:nvSpPr>
            <p:spPr bwMode="auto">
              <a:xfrm>
                <a:off x="912" y="912"/>
                <a:ext cx="1104" cy="960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1037" name="Group 13"/>
            <p:cNvGrpSpPr>
              <a:grpSpLocks/>
            </p:cNvGrpSpPr>
            <p:nvPr userDrawn="1"/>
          </p:nvGrpSpPr>
          <p:grpSpPr bwMode="auto">
            <a:xfrm>
              <a:off x="2016" y="2016"/>
              <a:ext cx="2448" cy="2304"/>
              <a:chOff x="0" y="0"/>
              <a:chExt cx="2928" cy="2784"/>
            </a:xfrm>
          </p:grpSpPr>
          <p:sp>
            <p:nvSpPr>
              <p:cNvPr id="1038" name="Oval 1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2928" cy="278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39" name="Oval 15"/>
              <p:cNvSpPr>
                <a:spLocks noChangeArrowheads="1"/>
              </p:cNvSpPr>
              <p:nvPr userDrawn="1"/>
            </p:nvSpPr>
            <p:spPr bwMode="auto">
              <a:xfrm>
                <a:off x="240" y="240"/>
                <a:ext cx="2448" cy="230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40" name="Oval 16"/>
              <p:cNvSpPr>
                <a:spLocks noChangeArrowheads="1"/>
              </p:cNvSpPr>
              <p:nvPr userDrawn="1"/>
            </p:nvSpPr>
            <p:spPr bwMode="auto">
              <a:xfrm>
                <a:off x="480" y="480"/>
                <a:ext cx="1968" cy="182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41" name="Oval 17"/>
              <p:cNvSpPr>
                <a:spLocks noChangeArrowheads="1"/>
              </p:cNvSpPr>
              <p:nvPr userDrawn="1"/>
            </p:nvSpPr>
            <p:spPr bwMode="auto">
              <a:xfrm>
                <a:off x="720" y="720"/>
                <a:ext cx="1488" cy="134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42" name="Oval 18"/>
              <p:cNvSpPr>
                <a:spLocks noChangeArrowheads="1"/>
              </p:cNvSpPr>
              <p:nvPr userDrawn="1"/>
            </p:nvSpPr>
            <p:spPr bwMode="auto">
              <a:xfrm>
                <a:off x="912" y="912"/>
                <a:ext cx="1104" cy="960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1043" name="Group 19"/>
            <p:cNvGrpSpPr>
              <a:grpSpLocks/>
            </p:cNvGrpSpPr>
            <p:nvPr userDrawn="1"/>
          </p:nvGrpSpPr>
          <p:grpSpPr bwMode="auto">
            <a:xfrm>
              <a:off x="2832" y="96"/>
              <a:ext cx="2736" cy="2592"/>
              <a:chOff x="0" y="0"/>
              <a:chExt cx="2928" cy="2784"/>
            </a:xfrm>
          </p:grpSpPr>
          <p:sp>
            <p:nvSpPr>
              <p:cNvPr id="1044" name="Oval 20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2928" cy="278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45" name="Oval 21"/>
              <p:cNvSpPr>
                <a:spLocks noChangeArrowheads="1"/>
              </p:cNvSpPr>
              <p:nvPr userDrawn="1"/>
            </p:nvSpPr>
            <p:spPr bwMode="auto">
              <a:xfrm>
                <a:off x="240" y="240"/>
                <a:ext cx="2448" cy="230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46" name="Oval 22"/>
              <p:cNvSpPr>
                <a:spLocks noChangeArrowheads="1"/>
              </p:cNvSpPr>
              <p:nvPr userDrawn="1"/>
            </p:nvSpPr>
            <p:spPr bwMode="auto">
              <a:xfrm>
                <a:off x="480" y="480"/>
                <a:ext cx="1968" cy="182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47" name="Oval 23"/>
              <p:cNvSpPr>
                <a:spLocks noChangeArrowheads="1"/>
              </p:cNvSpPr>
              <p:nvPr userDrawn="1"/>
            </p:nvSpPr>
            <p:spPr bwMode="auto">
              <a:xfrm>
                <a:off x="720" y="720"/>
                <a:ext cx="1488" cy="134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48" name="Oval 24"/>
              <p:cNvSpPr>
                <a:spLocks noChangeArrowheads="1"/>
              </p:cNvSpPr>
              <p:nvPr userDrawn="1"/>
            </p:nvSpPr>
            <p:spPr bwMode="auto">
              <a:xfrm>
                <a:off x="912" y="912"/>
                <a:ext cx="1104" cy="960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/>
            </a:lvl1pPr>
          </a:lstStyle>
          <a:p>
            <a:fld id="{BB431A6A-F392-4D68-A5BD-EBC89C240D1F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11000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10000"/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1000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La multa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¡¡Me han puesto una puta multa ..y no sé porqué!!</a:t>
            </a:r>
          </a:p>
          <a:p>
            <a:r>
              <a:rPr lang="es-ES"/>
              <a:t>Quieren que pague 1000 € de multa y me quieren retirar el carné, no sé cuanto tiempo....Dicen que me hicieron la foto esa que te sacan desde la cuneta o desde el coche camuflado, ¡¡¡los muy capullos..!!!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7200"/>
            <a:ext cx="7772400" cy="5638800"/>
          </a:xfrm>
        </p:spPr>
        <p:txBody>
          <a:bodyPr/>
          <a:lstStyle/>
          <a:p>
            <a:r>
              <a:rPr lang="es-ES"/>
              <a:t>Claro que yo he puesto un recurso... Pero creo que no va a servir de nada.</a:t>
            </a:r>
          </a:p>
          <a:p>
            <a:r>
              <a:rPr lang="es-ES"/>
              <a:t>Me han enviado la foto a casa, y claro, ante las evidencias... ¡¡ RESIGNACIÓN!!</a:t>
            </a:r>
          </a:p>
          <a:p>
            <a:r>
              <a:rPr lang="es-ES"/>
              <a:t>Por lo menos la puedo mandar a mis amigos y reírnos un rato.</a:t>
            </a:r>
          </a:p>
          <a:p>
            <a:r>
              <a:rPr lang="es-ES"/>
              <a:t>Así que te mando la dichosa foto, que según ellos, dicen que voy con exceso de velocidad.</a:t>
            </a:r>
          </a:p>
          <a:p>
            <a:r>
              <a:rPr lang="es-ES"/>
              <a:t>¿En qué se basarán para decir eso?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026" descr="W:\Mis Documentos\Mis Imagenes\mul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multa">
  <a:themeElements>
    <a:clrScheme name="Radar 1">
      <a:dk1>
        <a:srgbClr val="000000"/>
      </a:dk1>
      <a:lt1>
        <a:srgbClr val="EAEAEA"/>
      </a:lt1>
      <a:dk2>
        <a:srgbClr val="000066"/>
      </a:dk2>
      <a:lt2>
        <a:srgbClr val="FFFFFF"/>
      </a:lt2>
      <a:accent1>
        <a:srgbClr val="003399"/>
      </a:accent1>
      <a:accent2>
        <a:srgbClr val="99CCFF"/>
      </a:accent2>
      <a:accent3>
        <a:srgbClr val="AAAAB8"/>
      </a:accent3>
      <a:accent4>
        <a:srgbClr val="C8C8C8"/>
      </a:accent4>
      <a:accent5>
        <a:srgbClr val="AAADCA"/>
      </a:accent5>
      <a:accent6>
        <a:srgbClr val="8AB9E7"/>
      </a:accent6>
      <a:hlink>
        <a:srgbClr val="CC9900"/>
      </a:hlink>
      <a:folHlink>
        <a:srgbClr val="996600"/>
      </a:folHlink>
    </a:clrScheme>
    <a:fontScheme name="Radar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Radar 1">
        <a:dk1>
          <a:srgbClr val="000000"/>
        </a:dk1>
        <a:lt1>
          <a:srgbClr val="EAEAEA"/>
        </a:lt1>
        <a:dk2>
          <a:srgbClr val="000066"/>
        </a:dk2>
        <a:lt2>
          <a:srgbClr val="FFFFFF"/>
        </a:lt2>
        <a:accent1>
          <a:srgbClr val="003399"/>
        </a:accent1>
        <a:accent2>
          <a:srgbClr val="99CCFF"/>
        </a:accent2>
        <a:accent3>
          <a:srgbClr val="AAAAB8"/>
        </a:accent3>
        <a:accent4>
          <a:srgbClr val="C8C8C8"/>
        </a:accent4>
        <a:accent5>
          <a:srgbClr val="AAADCA"/>
        </a:accent5>
        <a:accent6>
          <a:srgbClr val="8AB9E7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ar 2">
        <a:dk1>
          <a:srgbClr val="666699"/>
        </a:dk1>
        <a:lt1>
          <a:srgbClr val="CCCCFF"/>
        </a:lt1>
        <a:dk2>
          <a:srgbClr val="000040"/>
        </a:dk2>
        <a:lt2>
          <a:srgbClr val="A4A4C2"/>
        </a:lt2>
        <a:accent1>
          <a:srgbClr val="003399"/>
        </a:accent1>
        <a:accent2>
          <a:srgbClr val="0099FF"/>
        </a:accent2>
        <a:accent3>
          <a:srgbClr val="E2E2FF"/>
        </a:accent3>
        <a:accent4>
          <a:srgbClr val="565682"/>
        </a:accent4>
        <a:accent5>
          <a:srgbClr val="AAADCA"/>
        </a:accent5>
        <a:accent6>
          <a:srgbClr val="008AE7"/>
        </a:accent6>
        <a:hlink>
          <a:srgbClr val="B68600"/>
        </a:hlink>
        <a:folHlink>
          <a:srgbClr val="8A5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ar 3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777777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BDBDBD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ar 4">
        <a:dk1>
          <a:srgbClr val="333333"/>
        </a:dk1>
        <a:lt1>
          <a:srgbClr val="FFFF66"/>
        </a:lt1>
        <a:dk2>
          <a:srgbClr val="000000"/>
        </a:dk2>
        <a:lt2>
          <a:srgbClr val="CC3300"/>
        </a:lt2>
        <a:accent1>
          <a:srgbClr val="5F5F5F"/>
        </a:accent1>
        <a:accent2>
          <a:srgbClr val="3399FF"/>
        </a:accent2>
        <a:accent3>
          <a:srgbClr val="AAAAAA"/>
        </a:accent3>
        <a:accent4>
          <a:srgbClr val="DADA56"/>
        </a:accent4>
        <a:accent5>
          <a:srgbClr val="B6B6B6"/>
        </a:accent5>
        <a:accent6>
          <a:srgbClr val="2D8AE7"/>
        </a:accent6>
        <a:hlink>
          <a:srgbClr val="008000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ar 5">
        <a:dk1>
          <a:srgbClr val="003300"/>
        </a:dk1>
        <a:lt1>
          <a:srgbClr val="FFFFCC"/>
        </a:lt1>
        <a:dk2>
          <a:srgbClr val="006600"/>
        </a:dk2>
        <a:lt2>
          <a:srgbClr val="FFFF00"/>
        </a:lt2>
        <a:accent1>
          <a:srgbClr val="008000"/>
        </a:accent1>
        <a:accent2>
          <a:srgbClr val="3399FF"/>
        </a:accent2>
        <a:accent3>
          <a:srgbClr val="AAB8AA"/>
        </a:accent3>
        <a:accent4>
          <a:srgbClr val="DADAAE"/>
        </a:accent4>
        <a:accent5>
          <a:srgbClr val="AAC0AA"/>
        </a:accent5>
        <a:accent6>
          <a:srgbClr val="2D8AE7"/>
        </a:accent6>
        <a:hlink>
          <a:srgbClr val="6666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Lamulta</Template>
  <TotalTime>7</TotalTime>
  <Words>153</Words>
  <Application>Microsoft PowerPoint</Application>
  <PresentationFormat>Presentación en pantalla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Times New Roman</vt:lpstr>
      <vt:lpstr>Lamulta</vt:lpstr>
      <vt:lpstr>1_Diseño predeterminado</vt:lpstr>
      <vt:lpstr>La multa</vt:lpstr>
      <vt:lpstr>Diapositiva 2</vt:lpstr>
      <vt:lpstr>Diapositiva 3</vt:lpstr>
      <vt:lpstr>Diapositiva 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multa</dc:title>
  <dc:creator>B13012CF05D44384F9CBB453D41CFE26..</dc:creator>
  <cp:lastModifiedBy>B13012CF05D44384F9CBB453D41CFE26..</cp:lastModifiedBy>
  <cp:revision>1</cp:revision>
  <cp:lastPrinted>1601-01-01T00:00:00Z</cp:lastPrinted>
  <dcterms:created xsi:type="dcterms:W3CDTF">2016-05-09T12:57:05Z</dcterms:created>
  <dcterms:modified xsi:type="dcterms:W3CDTF">2016-05-09T13:04:28Z</dcterms:modified>
</cp:coreProperties>
</file>