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305" r:id="rId3"/>
    <p:sldId id="256" r:id="rId4"/>
    <p:sldId id="257" r:id="rId5"/>
    <p:sldId id="303" r:id="rId6"/>
    <p:sldId id="258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304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6" r:id="rId49"/>
    <p:sldId id="307" r:id="rId50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532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DAD6963-3D15-45EF-9738-2D5A7348EE9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BE37E4-C309-4622-B5CB-607C565374EE}" type="slidenum">
              <a:rPr lang="es-ES"/>
              <a:pPr/>
              <a:t>1</a:t>
            </a:fld>
            <a:endParaRPr lang="es-E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558535-55DD-4311-A52A-DEB9FE03CC18}" type="slidenum">
              <a:rPr lang="es-ES"/>
              <a:pPr/>
              <a:t>2</a:t>
            </a:fld>
            <a:endParaRPr lang="es-E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09B130-94F3-4880-AC20-57B391FCE459}" type="slidenum">
              <a:rPr lang="es-ES"/>
              <a:pPr/>
              <a:t>3</a:t>
            </a:fld>
            <a:endParaRPr lang="es-ES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E4BF2E-DB42-4679-A9FA-4F19ABC356D0}" type="slidenum">
              <a:rPr lang="es-ES"/>
              <a:pPr/>
              <a:t>4</a:t>
            </a:fld>
            <a:endParaRPr lang="es-ES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EDDC4D-09EB-481C-AD6C-D74E93CBE26E}" type="slidenum">
              <a:rPr lang="es-ES"/>
              <a:pPr/>
              <a:t>5</a:t>
            </a:fld>
            <a:endParaRPr lang="es-ES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C17585-A86E-4F66-A642-E8DE5EF676A6}" type="slidenum">
              <a:rPr lang="es-ES"/>
              <a:pPr/>
              <a:t>6</a:t>
            </a:fld>
            <a:endParaRPr lang="es-ES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3E8D63-6A03-4F44-94A3-64CE2F6AC9DB}" type="slidenum">
              <a:rPr lang="es-ES"/>
              <a:pPr/>
              <a:t>7</a:t>
            </a:fld>
            <a:endParaRPr lang="es-ES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B78938-BC33-4D0C-A09C-E365A725FBCF}" type="slidenum">
              <a:rPr lang="es-ES"/>
              <a:pPr/>
              <a:t>8</a:t>
            </a:fld>
            <a:endParaRPr lang="es-ES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8B07F6-66E2-4E72-93FA-6809EBA75031}" type="slidenum">
              <a:rPr lang="es-ES"/>
              <a:pPr/>
              <a:t>9</a:t>
            </a:fld>
            <a:endParaRPr lang="es-ES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898774-CE53-450D-ABEC-3F22E3B3BD61}" type="slidenum">
              <a:rPr lang="es-ES"/>
              <a:pPr/>
              <a:t>10</a:t>
            </a:fld>
            <a:endParaRPr lang="es-E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B91597-67B3-40E3-9DC5-26D0395777E2}" type="slidenum">
              <a:rPr lang="es-ES"/>
              <a:pPr/>
              <a:t>11</a:t>
            </a:fld>
            <a:endParaRPr lang="es-ES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B8AAA7-D44C-4D04-A834-9AB22146C961}" type="slidenum">
              <a:rPr lang="es-ES"/>
              <a:pPr/>
              <a:t>12</a:t>
            </a:fld>
            <a:endParaRPr lang="es-ES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E1E28-941B-4F7A-B8E3-0874BA8D4901}" type="slidenum">
              <a:rPr lang="es-ES"/>
              <a:pPr/>
              <a:t>13</a:t>
            </a:fld>
            <a:endParaRPr lang="es-ES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69F3C9-0043-43EC-B66B-D4451F497FBD}" type="slidenum">
              <a:rPr lang="es-ES"/>
              <a:pPr/>
              <a:t>14</a:t>
            </a:fld>
            <a:endParaRPr lang="es-ES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923D31-FFE2-476E-B4B9-FB5BCAA700A1}" type="slidenum">
              <a:rPr lang="es-ES"/>
              <a:pPr/>
              <a:t>15</a:t>
            </a:fld>
            <a:endParaRPr lang="es-ES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4616EE-069E-44D2-A4AC-3CD593507A7E}" type="slidenum">
              <a:rPr lang="es-ES"/>
              <a:pPr/>
              <a:t>16</a:t>
            </a:fld>
            <a:endParaRPr lang="es-ES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EFE2A5-19F6-40DE-9E4D-D99300E9B134}" type="slidenum">
              <a:rPr lang="es-ES"/>
              <a:pPr/>
              <a:t>17</a:t>
            </a:fld>
            <a:endParaRPr lang="es-ES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A01B7E-5539-447C-A50E-20D24093A887}" type="slidenum">
              <a:rPr lang="es-ES"/>
              <a:pPr/>
              <a:t>18</a:t>
            </a:fld>
            <a:endParaRPr lang="es-ES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146D50-F11A-419A-9C80-C3457C4987B1}" type="slidenum">
              <a:rPr lang="es-ES"/>
              <a:pPr/>
              <a:t>19</a:t>
            </a:fld>
            <a:endParaRPr lang="es-ES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2944A4-681C-41A2-A4E1-E169CA1D18BE}" type="slidenum">
              <a:rPr lang="es-ES"/>
              <a:pPr/>
              <a:t>20</a:t>
            </a:fld>
            <a:endParaRPr lang="es-ES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0CDDDA-FAD0-4981-B25B-71867365A294}" type="slidenum">
              <a:rPr lang="es-ES"/>
              <a:pPr/>
              <a:t>21</a:t>
            </a:fld>
            <a:endParaRPr lang="es-ES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0731B4-794D-4EEB-B775-5878B88DEFD7}" type="slidenum">
              <a:rPr lang="es-ES"/>
              <a:pPr/>
              <a:t>22</a:t>
            </a:fld>
            <a:endParaRPr lang="es-ES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6D5CA0-8EA0-42E4-A9D2-87FB9164687A}" type="slidenum">
              <a:rPr lang="es-ES"/>
              <a:pPr/>
              <a:t>23</a:t>
            </a:fld>
            <a:endParaRPr lang="es-ES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1C63CA-5509-4220-8361-01BE9E674248}" type="slidenum">
              <a:rPr lang="es-ES"/>
              <a:pPr/>
              <a:t>24</a:t>
            </a:fld>
            <a:endParaRPr lang="es-ES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4B0B21-6D73-4829-B174-666CA343B3B9}" type="slidenum">
              <a:rPr lang="es-ES"/>
              <a:pPr/>
              <a:t>25</a:t>
            </a:fld>
            <a:endParaRPr lang="es-ES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C0619B-27D8-4809-9E94-57C93EFA4634}" type="slidenum">
              <a:rPr lang="es-ES"/>
              <a:pPr/>
              <a:t>26</a:t>
            </a:fld>
            <a:endParaRPr lang="es-ES"/>
          </a:p>
        </p:txBody>
      </p:sp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50C2DF-84C4-43FF-8786-40B4D4D0D12C}" type="slidenum">
              <a:rPr lang="es-ES"/>
              <a:pPr/>
              <a:t>27</a:t>
            </a:fld>
            <a:endParaRPr lang="es-ES"/>
          </a:p>
        </p:txBody>
      </p:sp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5F94CF-16CA-4EA8-BEC7-D47CB63340D7}" type="slidenum">
              <a:rPr lang="es-ES"/>
              <a:pPr/>
              <a:t>28</a:t>
            </a:fld>
            <a:endParaRPr lang="es-ES"/>
          </a:p>
        </p:txBody>
      </p:sp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7ED1A8-B34E-4DDB-A24C-2D1AC6DE2249}" type="slidenum">
              <a:rPr lang="es-ES"/>
              <a:pPr/>
              <a:t>29</a:t>
            </a:fld>
            <a:endParaRPr lang="es-ES"/>
          </a:p>
        </p:txBody>
      </p:sp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E06AEA-C4D2-4D05-9D64-114C351D3AB5}" type="slidenum">
              <a:rPr lang="es-ES"/>
              <a:pPr/>
              <a:t>30</a:t>
            </a:fld>
            <a:endParaRPr lang="es-ES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E66C83-8571-431B-8B01-0B95EFBE4170}" type="slidenum">
              <a:rPr lang="es-ES"/>
              <a:pPr/>
              <a:t>31</a:t>
            </a:fld>
            <a:endParaRPr lang="es-ES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504F49-038D-4129-BAED-66139D9B0F28}" type="slidenum">
              <a:rPr lang="es-ES"/>
              <a:pPr/>
              <a:t>32</a:t>
            </a:fld>
            <a:endParaRPr lang="es-ES"/>
          </a:p>
        </p:txBody>
      </p:sp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D9CDC9-87F4-4508-8365-825762366F51}" type="slidenum">
              <a:rPr lang="es-ES"/>
              <a:pPr/>
              <a:t>33</a:t>
            </a:fld>
            <a:endParaRPr lang="es-ES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796BBE-3280-46B4-9A12-44E1A433ECF5}" type="slidenum">
              <a:rPr lang="es-ES"/>
              <a:pPr/>
              <a:t>34</a:t>
            </a:fld>
            <a:endParaRPr lang="es-ES"/>
          </a:p>
        </p:txBody>
      </p:sp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DE732B-2038-40DB-B68D-4303A9E542A4}" type="slidenum">
              <a:rPr lang="es-ES"/>
              <a:pPr/>
              <a:t>35</a:t>
            </a:fld>
            <a:endParaRPr lang="es-ES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F25D78-7FF6-4E8F-A801-D3ABD2C5A6DC}" type="slidenum">
              <a:rPr lang="es-ES"/>
              <a:pPr/>
              <a:t>36</a:t>
            </a:fld>
            <a:endParaRPr lang="es-ES"/>
          </a:p>
        </p:txBody>
      </p:sp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590CF6-213D-4287-AB8A-1F160C477C97}" type="slidenum">
              <a:rPr lang="es-ES"/>
              <a:pPr/>
              <a:t>37</a:t>
            </a:fld>
            <a:endParaRPr lang="es-ES"/>
          </a:p>
        </p:txBody>
      </p:sp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DAE235-475F-410A-B3C3-4C9AAA662710}" type="slidenum">
              <a:rPr lang="es-ES"/>
              <a:pPr/>
              <a:t>38</a:t>
            </a:fld>
            <a:endParaRPr lang="es-ES"/>
          </a:p>
        </p:txBody>
      </p:sp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438860-D8F6-4E0E-8E42-0132DAB6F923}" type="slidenum">
              <a:rPr lang="es-ES"/>
              <a:pPr/>
              <a:t>39</a:t>
            </a:fld>
            <a:endParaRPr lang="es-ES"/>
          </a:p>
        </p:txBody>
      </p:sp>
      <p:sp>
        <p:nvSpPr>
          <p:cNvPr id="93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592D23-028D-4214-8810-BF5543079DE7}" type="slidenum">
              <a:rPr lang="es-ES"/>
              <a:pPr/>
              <a:t>40</a:t>
            </a:fld>
            <a:endParaRPr lang="es-ES"/>
          </a:p>
        </p:txBody>
      </p:sp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F39FE4-AAA5-4946-85C1-387E6A0F81CB}" type="slidenum">
              <a:rPr lang="es-ES"/>
              <a:pPr/>
              <a:t>41</a:t>
            </a:fld>
            <a:endParaRPr lang="es-ES"/>
          </a:p>
        </p:txBody>
      </p:sp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2E451F-6522-4EF8-AEB7-D0DEE8C57D8D}" type="slidenum">
              <a:rPr lang="es-ES"/>
              <a:pPr/>
              <a:t>42</a:t>
            </a:fld>
            <a:endParaRPr lang="es-ES"/>
          </a:p>
        </p:txBody>
      </p:sp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7201BD-37DE-480A-AB55-C43E79783052}" type="slidenum">
              <a:rPr lang="es-ES"/>
              <a:pPr/>
              <a:t>43</a:t>
            </a:fld>
            <a:endParaRPr lang="es-ES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943BAB-0F43-4475-B91F-73BECBE3C03E}" type="slidenum">
              <a:rPr lang="es-ES"/>
              <a:pPr/>
              <a:t>44</a:t>
            </a:fld>
            <a:endParaRPr lang="es-ES"/>
          </a:p>
        </p:txBody>
      </p:sp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FCA484-2EF0-46A9-BFD5-F092CE1DC7F5}" type="slidenum">
              <a:rPr lang="es-ES"/>
              <a:pPr/>
              <a:t>45</a:t>
            </a:fld>
            <a:endParaRPr lang="es-ES"/>
          </a:p>
        </p:txBody>
      </p:sp>
      <p:sp>
        <p:nvSpPr>
          <p:cNvPr id="99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5970AE-4C77-4EBF-98E5-3F748C59361E}" type="slidenum">
              <a:rPr lang="es-ES"/>
              <a:pPr/>
              <a:t>46</a:t>
            </a:fld>
            <a:endParaRPr lang="es-ES"/>
          </a:p>
        </p:txBody>
      </p:sp>
      <p:sp>
        <p:nvSpPr>
          <p:cNvPr id="100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8B8ECB-CD1B-40FE-8B7D-7CF8FE0CD570}" type="slidenum">
              <a:rPr lang="es-ES"/>
              <a:pPr/>
              <a:t>47</a:t>
            </a:fld>
            <a:endParaRPr lang="es-ES"/>
          </a:p>
        </p:txBody>
      </p:sp>
      <p:sp>
        <p:nvSpPr>
          <p:cNvPr id="102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48C1D-078A-4068-B391-FB152922B3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08C89F-1D1B-4D3A-A845-43FC8CAD95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F4AF25-5C58-4DBE-9A25-6C7331D950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30DF9-9F76-4426-BCB9-D478111EDF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5D919-FF3A-4B3D-A0DE-EC9B8F05CF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AB3F98-CBDE-4B72-9B06-B5DAEED823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ED1D3-7B37-4404-843F-614F996770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4F1C87-31F7-4713-B598-CFCC3410B6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DFF41-E9B6-4C7D-A9E1-F1B96A7694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45BDB-B211-4212-9A63-C3087B1027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5D52EE-07BD-4476-A2CB-3A117CAA54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55F55-4B6D-4A9D-8BB7-82AD03B67C9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A2CB61-9CEB-4E65-A0A4-F6D771BE0CA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6A7485-EE19-4E3B-B173-B5825FCC017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2636838"/>
            <a:ext cx="7510463" cy="1828800"/>
          </a:xfrm>
        </p:spPr>
        <p:txBody>
          <a:bodyPr/>
          <a:lstStyle/>
          <a:p>
            <a:r>
              <a:rPr lang="es-AR" sz="7200" dirty="0">
                <a:solidFill>
                  <a:srgbClr val="FF0066"/>
                </a:solidFill>
                <a:latin typeface="Comic Sans MS" pitchFamily="66" charset="0"/>
              </a:rPr>
              <a:t>¡¡LA CAGUÉ!!</a:t>
            </a:r>
            <a:endParaRPr lang="es-ES_tradnl" sz="7200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2" name="Picture 4" descr="slide0001_image06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slide0002_image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slide0002_image001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slide0003_image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slide0004_image0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slide0005_image0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slide0005_image007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slide0006_image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slide0007_image0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slide0008_image0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slide0009_image0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slide0009_image015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slide0010_image0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slide0010_image017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slide0012_image0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slide0013_image0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slide0013_image0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slide0014_image0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slide0014_image0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slide0015_image0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slide0016_image0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0"/>
            <a:ext cx="464343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slide0016_image0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slide0017_image0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slide0018_image0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slide0018_image0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slide0019_image0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slide0019_image0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slide0020_image0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slide0020_image0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slide0021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slide0021_image0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slide0022_image0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slide0023_image0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slide0023_image0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slide0024_image0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8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slide0024_image0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slide0025_image0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slide0026_image0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slide0027_image0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slide0028_image0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slide0029_image0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slide0030_image0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slide0031_image0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slide0032_image0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slide0033_image0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611188" y="1700213"/>
            <a:ext cx="76327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800" b="1">
                <a:solidFill>
                  <a:srgbClr val="008000"/>
                </a:solidFill>
                <a:latin typeface="Comic Sans MS" pitchFamily="66" charset="0"/>
              </a:rPr>
              <a:t>SIEMPRE ES UN CONSUELO VER QUE HAY GENTE MÁS TORPE QUE TÚ…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La_caguu00E9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1_La_caguu00E9</Template>
  <TotalTime>2</TotalTime>
  <Words>124</Words>
  <Application>Microsoft Office PowerPoint</Application>
  <PresentationFormat>Presentación en pantalla (4:3)</PresentationFormat>
  <Paragraphs>77</Paragraphs>
  <Slides>48</Slides>
  <Notes>47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3" baseType="lpstr">
      <vt:lpstr>Arial</vt:lpstr>
      <vt:lpstr>Year supply of fairy cakes</vt:lpstr>
      <vt:lpstr>Comic Sans MS</vt:lpstr>
      <vt:lpstr>1_La_caguu00E9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2015-01-22T20:43:52Z</dcterms:created>
  <dcterms:modified xsi:type="dcterms:W3CDTF">2015-01-22T20:46:23Z</dcterms:modified>
</cp:coreProperties>
</file>