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udio/unknown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358" r:id="rId34"/>
    <p:sldId id="359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  <p:modifyVerifier cryptProviderType="rsaFull" cryptAlgorithmClass="hash" cryptAlgorithmType="typeAny" cryptAlgorithmSid="4" spinCount="50000" saltData="VgYYTrsUkLhkLnLhQfs/HA" hashData="7wGAldwVkMKlfYzOlBcKZ9O72B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FE625ECC-6CF4-49FD-9E44-7279DBC5E84B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92BFB81-26CC-4E0A-9685-D859D9922DE6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108" charset="-128"/>
        <a:cs typeface="ヒラギノ角ゴ Pro W3" pitchFamily="-108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108" charset="-128"/>
        <a:cs typeface="ヒラギノ角ゴ Pro W3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ＭＳ Ｐゴシック" pitchFamily="-65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320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47107" name="Text Box 2"/>
          <p:cNvSpPr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noFill/>
        </p:spPr>
        <p:txBody>
          <a:bodyPr wrap="none" anchor="ctr"/>
          <a:lstStyle/>
          <a:p>
            <a:endParaRPr lang="en-US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858F50-D963-49FC-991A-13A3DC3C16A4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8226-9F84-4863-AFD2-768EF92AC6F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C6C608-F65D-4395-9783-85730A3A4D15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6991B-08B0-4593-8231-ED1F28312EA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D6CF71-1C4C-4579-BADE-BBEBB1AFCAED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F9DE0-68C8-45EC-8BB2-785A7D516AC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07AE0D-EFFD-4433-86A3-1C1C1542EA85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17ECF-A219-46D4-9FF9-C1CBECDB0E8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D76047A-28B8-4A11-A364-CC6C33D5FFA2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FF689-D199-4B3D-B5FC-7B6279A7FCF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F187A9-B571-41FD-946C-3F96B9700CD2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F8F88-A4CB-45B7-AE94-89725E73284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15364E-15A1-40CB-9BCA-9815B20DF0E5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B0DEC-E25B-4FCE-A1D0-B029E476BB5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CAD857-CECD-40D0-B5D0-69B7E3BBB318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D32E4-6E2E-4A76-BD9F-9B60C40B971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65DAE8-7F2A-433E-87FB-9538E58301C3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1CAB6-115A-4322-915F-3A8D42D5C34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C6EF2A-80E3-4B92-B159-547BC60A0496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BF86D-3E2B-4A7E-94E0-62FB085B308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87F961-C726-492F-8035-9088576660E7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68C8D7-3178-453F-9D57-ED98674E0BE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A3621615-3055-445B-B7BA-EA3CAA999F2A}" type="datetime1">
              <a:rPr lang="fr-FR"/>
              <a:pPr/>
              <a:t>12/03/2017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DE2B2799-4AAB-4D4A-9BA2-3EAF2A468E01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pitchFamily="-108" charset="-128"/>
          <a:cs typeface="ヒラギノ角ゴ Pro W3" pitchFamily="-108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pitchFamily="-108" charset="-128"/>
          <a:cs typeface="ヒラギノ角ゴ Pro W3" pitchFamily="-108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pitchFamily="-108" charset="-128"/>
          <a:cs typeface="ヒラギノ角ゴ Pro W3" pitchFamily="-108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pitchFamily="-108" charset="-128"/>
          <a:cs typeface="ヒラギノ角ゴ Pro W3" pitchFamily="-108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pitchFamily="-108" charset="-128"/>
          <a:cs typeface="ヒラギノ角ゴ Pro W3" pitchFamily="-108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ヒラギノ角ゴ Pro W3" pitchFamily="-108" charset="-128"/>
          <a:cs typeface="ヒラギノ角ゴ Pro W3" pitchFamily="-108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ヒラギノ角ゴ Pro W3" pitchFamily="-108" charset="-128"/>
          <a:cs typeface="ヒラギノ角ゴ Pro W3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2492896"/>
            <a:ext cx="7344816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ea typeface="ＭＳ Ｐゴシック" charset="0"/>
                <a:cs typeface="ＭＳ Ｐゴシック" charset="0"/>
              </a:rPr>
              <a:t>Insolito</a:t>
            </a:r>
            <a:endParaRPr lang="fr-FR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  <p:transition>
    <p:sndAc>
      <p:stSnd>
        <p:snd r:embed="rId2" name="02 Piste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157125C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6888" y="0"/>
            <a:ext cx="5154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157125C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13" y="0"/>
            <a:ext cx="90979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157125CB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260350"/>
            <a:ext cx="9115426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157125CC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5459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157125CD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92075"/>
            <a:ext cx="6089650" cy="674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157125CE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115888"/>
            <a:ext cx="911225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157125CF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4902200" cy="669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157125&lt;&lt;D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3550" y="76200"/>
            <a:ext cx="3286125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157126C8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2500" y="50800"/>
            <a:ext cx="4762500" cy="639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157126C9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338" y="620713"/>
            <a:ext cx="9094787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157126CA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21775" cy="631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157126CB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115888"/>
            <a:ext cx="9170988" cy="652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157126CC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230813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157126CD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09075" cy="594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157126CE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76250"/>
            <a:ext cx="7453313" cy="580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157126CF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15888"/>
            <a:ext cx="5294313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157126D0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549275"/>
            <a:ext cx="9139238" cy="559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157725C71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1196975"/>
            <a:ext cx="9088438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157127C8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1300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157127C9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36513"/>
            <a:ext cx="6938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 descr="157127C&lt;A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2150" y="0"/>
            <a:ext cx="5138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157127CB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333375"/>
            <a:ext cx="9110663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157127CC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33375"/>
            <a:ext cx="7693025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 descr="157127CD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-7938"/>
            <a:ext cx="8509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157127CE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65175"/>
            <a:ext cx="72009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157127CF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620713"/>
            <a:ext cx="596582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 descr="157127D0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8089900" cy="584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 descr="157128C7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765175"/>
            <a:ext cx="7304087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 descr="157128C8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188913"/>
            <a:ext cx="91313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157128C9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20638"/>
            <a:ext cx="6796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88975" y="-63500"/>
            <a:ext cx="10426700" cy="6921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66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pp4667</Template>
  <TotalTime>2</TotalTime>
  <Words>17</Words>
  <Application>Microsoft Macintosh PowerPoint</Application>
  <PresentationFormat>Presentación en pantalla (4:3)</PresentationFormat>
  <Paragraphs>3</Paragraphs>
  <Slides>33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Arial</vt:lpstr>
      <vt:lpstr>ＭＳ Ｐゴシック</vt:lpstr>
      <vt:lpstr>Calibri</vt:lpstr>
      <vt:lpstr>ヒラギノ角ゴ Pro W3</vt:lpstr>
      <vt:lpstr>Book Antiqua</vt:lpstr>
      <vt:lpstr>pp4667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Que reste-il de nos amours-C'est si bon-Le temps des cerises-Si tu reviens -Barnabé- Vous qui passez sans me voir -Marinella -Ma belle au bois dormant -Mon premier amour -Si vous voulez savoir ,</dc:subject>
  <dc:creator>B13012CF05D44384F9CBB453D41CFE26..</dc:creator>
  <cp:lastModifiedBy>B13012CF05D44384F9CBB453D41CFE26..</cp:lastModifiedBy>
  <cp:revision>1</cp:revision>
  <dcterms:created xsi:type="dcterms:W3CDTF">2017-03-12T18:46:27Z</dcterms:created>
  <dcterms:modified xsi:type="dcterms:W3CDTF">2017-03-12T18:48:34Z</dcterms:modified>
</cp:coreProperties>
</file>