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76" r:id="rId18"/>
    <p:sldId id="277" r:id="rId19"/>
    <p:sldId id="278" r:id="rId20"/>
    <p:sldId id="280" r:id="rId21"/>
    <p:sldId id="281" r:id="rId22"/>
    <p:sldId id="282" r:id="rId23"/>
    <p:sldId id="284" r:id="rId24"/>
    <p:sldId id="286" r:id="rId25"/>
    <p:sldId id="288" r:id="rId26"/>
    <p:sldId id="289" r:id="rId27"/>
    <p:sldId id="290" r:id="rId28"/>
    <p:sldId id="291" r:id="rId29"/>
    <p:sldId id="294" r:id="rId30"/>
    <p:sldId id="296" r:id="rId31"/>
    <p:sldId id="298" r:id="rId32"/>
    <p:sldId id="295" r:id="rId33"/>
    <p:sldId id="279" r:id="rId34"/>
    <p:sldId id="299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Times New Roman" charset="0"/>
        <a:ea typeface="ヒラギノ明朝 ProN W3" charset="-128"/>
        <a:cs typeface="+mn-cs"/>
        <a:sym typeface="Times New Roman" charset="0"/>
      </a:defRPr>
    </a:lvl9pPr>
  </p:defaultTextStyle>
  <p:modifyVerifier cryptProviderType="rsaFull" cryptAlgorithmClass="hash" cryptAlgorithmType="typeAny" cryptAlgorithmSid="4" spinCount="50000" saltData="OY8ux1WHvVVJib83gV2BIw" hashData="V7kFaaEp7UO0AUW83nsmCDy0ob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81260C-1137-4D23-8A73-47DE07754C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0EC82-5508-48F7-944A-4949E632FFE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CA3B90-F7F2-4DD0-B566-DA86268586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5238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3438" y="1981200"/>
            <a:ext cx="3805237" cy="48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3E9C4C-98C9-4ED3-80B8-F1613AB736C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A36DC-87E7-414C-925E-B813B38E0CC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ECE6CB-4D80-4D26-B6EF-E2FAE1A5741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5AA2CC-CF7C-4D96-8A63-E437DB7435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CA9C4-3E52-4040-B94C-A096B7316F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>
                <a:sym typeface="Times New Roman" charset="0"/>
              </a:rPr>
              <a:t>Haga clic en el icono para agregar una imagen</a:t>
            </a:r>
            <a:endParaRPr lang="fr-FR" noProof="0" smtClean="0">
              <a:sym typeface="Times New Roman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624C7-5389-4BBF-8813-45F674BEF41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0D69F-A31B-4A51-89F5-57B8CB92547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08750" y="379413"/>
            <a:ext cx="1939925" cy="64785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379413"/>
            <a:ext cx="5670550" cy="64785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5EE3DE-F5C4-4C2F-ACF0-4B005A759F9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CC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79413"/>
            <a:ext cx="7762875" cy="1601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900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Times New Roman" charset="0"/>
              </a:rPr>
              <a:t>Haga clic para modificar el estilo de título del patrón</a:t>
            </a:r>
            <a:endParaRPr lang="en-US" smtClean="0">
              <a:sym typeface="Times New Roman" charset="0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62875" cy="4876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900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Times New Roman" charset="0"/>
              </a:rPr>
              <a:t>Haga clic para modificar el estilo de texto del patrón</a:t>
            </a:r>
          </a:p>
          <a:p>
            <a:pPr lvl="1"/>
            <a:r>
              <a:rPr lang="es-ES" smtClean="0">
                <a:sym typeface="Times New Roman" charset="0"/>
              </a:rPr>
              <a:t>Segundo nivel</a:t>
            </a:r>
          </a:p>
          <a:p>
            <a:pPr lvl="2"/>
            <a:r>
              <a:rPr lang="es-ES" smtClean="0">
                <a:sym typeface="Times New Roman" charset="0"/>
              </a:rPr>
              <a:t>Tercer nivel</a:t>
            </a:r>
          </a:p>
          <a:p>
            <a:pPr lvl="3"/>
            <a:r>
              <a:rPr lang="es-ES" smtClean="0">
                <a:sym typeface="Times New Roman" charset="0"/>
              </a:rPr>
              <a:t>Cuarto nivel</a:t>
            </a:r>
          </a:p>
          <a:p>
            <a:pPr lvl="4"/>
            <a:r>
              <a:rPr lang="es-ES" smtClean="0">
                <a:sym typeface="Times New Roman" charset="0"/>
              </a:rPr>
              <a:t>Quinto nivel</a:t>
            </a:r>
            <a:endParaRPr lang="en-US" smtClean="0">
              <a:sym typeface="Times New Roman" charset="0"/>
            </a:endParaRPr>
          </a:p>
        </p:txBody>
      </p:sp>
      <p:sp>
        <p:nvSpPr>
          <p:cNvPr id="2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7354888" y="6248400"/>
            <a:ext cx="292100" cy="292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chemeClr val="tx1"/>
                </a:solidFill>
                <a:cs typeface="Times New Roman" charset="0"/>
              </a:defRPr>
            </a:lvl1pPr>
          </a:lstStyle>
          <a:p>
            <a:pPr>
              <a:defRPr/>
            </a:pPr>
            <a:fld id="{62287EB0-F422-4FC0-9EAA-C70FD34C84E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marL="38100" indent="-381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Times New Roman" charset="0"/>
        </a:defRPr>
      </a:lvl1pPr>
      <a:lvl2pPr marL="38100" indent="-381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2pPr>
      <a:lvl3pPr marL="38100" indent="-381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3pPr>
      <a:lvl4pPr marL="38100" indent="-381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4pPr>
      <a:lvl5pPr marL="38100" indent="-381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5pPr>
      <a:lvl6pPr marL="4953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6pPr>
      <a:lvl7pPr marL="9525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7pPr>
      <a:lvl8pPr marL="14097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8pPr>
      <a:lvl9pPr marL="18669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imes New Roman" charset="0"/>
          <a:ea typeface="ヒラギノ明朝 ProN W3" charset="-128"/>
          <a:cs typeface="ヒラギノ明朝 ProN W3" charset="-128"/>
          <a:sym typeface="Times New Roman" charset="0"/>
        </a:defRPr>
      </a:lvl9pPr>
    </p:titleStyle>
    <p:bodyStyle>
      <a:lvl1pPr marL="38100" indent="-38100" algn="l" rtl="0" eaLnBrk="1" fontAlgn="base" hangingPunct="1">
        <a:spcBef>
          <a:spcPts val="800"/>
        </a:spcBef>
        <a:spcAft>
          <a:spcPct val="0"/>
        </a:spcAft>
        <a:defRPr sz="32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1pPr>
      <a:lvl2pPr marL="393700" indent="63500" algn="l" rtl="0" eaLnBrk="1" fontAlgn="base" hangingPunct="1">
        <a:spcBef>
          <a:spcPts val="7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2pPr>
      <a:lvl3pPr marL="850900" indent="63500" algn="l" rtl="0" eaLnBrk="1" fontAlgn="base" hangingPunct="1">
        <a:spcBef>
          <a:spcPts val="6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3pPr>
      <a:lvl4pPr marL="1308100" indent="63500" algn="l" rtl="0" eaLnBrk="1" fontAlgn="base" hangingPunct="1">
        <a:spcBef>
          <a:spcPts val="5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4pPr>
      <a:lvl5pPr marL="1765300" indent="63500" algn="l" rtl="0" eaLnBrk="1" fontAlgn="base" hangingPunct="1">
        <a:spcBef>
          <a:spcPts val="5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5pPr>
      <a:lvl6pPr marL="2222500" algn="l" rtl="0" eaLnBrk="1" fontAlgn="base" hangingPunct="1">
        <a:spcBef>
          <a:spcPts val="5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6pPr>
      <a:lvl7pPr marL="2679700" algn="l" rtl="0" eaLnBrk="1" fontAlgn="base" hangingPunct="1">
        <a:spcBef>
          <a:spcPts val="5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7pPr>
      <a:lvl8pPr marL="3136900" algn="l" rtl="0" eaLnBrk="1" fontAlgn="base" hangingPunct="1">
        <a:spcBef>
          <a:spcPts val="5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8pPr>
      <a:lvl9pPr marL="3594100" algn="l" rtl="0" eaLnBrk="1" fontAlgn="base" hangingPunct="1">
        <a:spcBef>
          <a:spcPts val="500"/>
        </a:spcBef>
        <a:spcAft>
          <a:spcPct val="0"/>
        </a:spcAft>
        <a:defRPr sz="2000">
          <a:solidFill>
            <a:schemeClr val="tx1"/>
          </a:solidFill>
          <a:latin typeface="+mn-lt"/>
          <a:ea typeface="+mn-ea"/>
          <a:cs typeface="+mn-cs"/>
          <a:sym typeface="Times New Roman" charset="0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/>
          </p:cNvSpPr>
          <p:nvPr/>
        </p:nvSpPr>
        <p:spPr bwMode="auto">
          <a:xfrm>
            <a:off x="687388" y="2047875"/>
            <a:ext cx="7772400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>
              <a:tabLst>
                <a:tab pos="444500" algn="l"/>
                <a:tab pos="901700" algn="l"/>
                <a:tab pos="1346200" algn="l"/>
                <a:tab pos="1790700" algn="l"/>
                <a:tab pos="2247900" algn="l"/>
                <a:tab pos="2692400" algn="l"/>
                <a:tab pos="3149600" algn="l"/>
                <a:tab pos="3594100" algn="l"/>
                <a:tab pos="4038600" algn="l"/>
                <a:tab pos="4495800" algn="l"/>
                <a:tab pos="4940300" algn="l"/>
                <a:tab pos="5384800" algn="l"/>
                <a:tab pos="5842000" algn="l"/>
                <a:tab pos="6286500" algn="l"/>
                <a:tab pos="6743700" algn="l"/>
                <a:tab pos="7188200" algn="l"/>
                <a:tab pos="7632700" algn="l"/>
                <a:tab pos="8089900" algn="l"/>
                <a:tab pos="8534400" algn="l"/>
                <a:tab pos="8978900" algn="l"/>
                <a:tab pos="8991600" algn="l"/>
                <a:tab pos="9144000" algn="l"/>
              </a:tabLst>
            </a:pPr>
            <a:r>
              <a:rPr lang="en-US" sz="6000" dirty="0">
                <a:solidFill>
                  <a:schemeClr val="tx1"/>
                </a:solidFill>
                <a:cs typeface="Times New Roman" charset="0"/>
              </a:rPr>
              <a:t>INSOLITES</a:t>
            </a:r>
            <a:r>
              <a:rPr lang="en-US" sz="8000" dirty="0">
                <a:solidFill>
                  <a:schemeClr val="tx1"/>
                </a:solidFill>
                <a:latin typeface="ＭＳ ゴシック" charset="-128"/>
                <a:ea typeface="ヒラギノ角ゴ ProN W3" charset="-128"/>
                <a:sym typeface="ＭＳ ゴシック" charset="-128"/>
              </a:rPr>
              <a:t/>
            </a:r>
            <a:br>
              <a:rPr lang="en-US" sz="8000" dirty="0">
                <a:solidFill>
                  <a:schemeClr val="tx1"/>
                </a:solidFill>
                <a:latin typeface="ＭＳ ゴシック" charset="-128"/>
                <a:ea typeface="ヒラギノ角ゴ ProN W3" charset="-128"/>
                <a:sym typeface="ＭＳ ゴシック" charset="-128"/>
              </a:rPr>
            </a:br>
            <a:r>
              <a:rPr lang="en-US" sz="8000" dirty="0">
                <a:solidFill>
                  <a:schemeClr val="tx1"/>
                </a:solidFill>
                <a:latin typeface="ＭＳ ゴシック" charset="-128"/>
                <a:ea typeface="ヒラギノ角ゴ ProN W3" charset="-128"/>
                <a:sym typeface="ＭＳ ゴシック" charset="-128"/>
              </a:rPr>
              <a:t/>
            </a:r>
            <a:br>
              <a:rPr lang="en-US" sz="8000" dirty="0">
                <a:solidFill>
                  <a:schemeClr val="tx1"/>
                </a:solidFill>
                <a:latin typeface="ＭＳ ゴシック" charset="-128"/>
                <a:ea typeface="ヒラギノ角ゴ ProN W3" charset="-128"/>
                <a:sym typeface="ＭＳ ゴシック" charset="-128"/>
              </a:rPr>
            </a:br>
            <a:endParaRPr lang="en-US" sz="2200" dirty="0">
              <a:solidFill>
                <a:schemeClr val="tx1"/>
              </a:solidFill>
              <a:cs typeface="Times New Roman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984250"/>
            <a:ext cx="76200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6788" y="1222375"/>
            <a:ext cx="7229475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363538"/>
            <a:ext cx="9144000" cy="613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31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1328738"/>
            <a:ext cx="9144000" cy="420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/>
          </p:cNvSpPr>
          <p:nvPr/>
        </p:nvSpPr>
        <p:spPr bwMode="auto">
          <a:xfrm>
            <a:off x="1981200" y="5791200"/>
            <a:ext cx="4572000" cy="823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/>
              <a:t>Contenu : Un (1) chat déshydraté</a:t>
            </a:r>
          </a:p>
          <a:p>
            <a:pPr>
              <a:spcBef>
                <a:spcPct val="50000"/>
              </a:spcBef>
            </a:pPr>
            <a:r>
              <a:rPr lang="fr-FR"/>
              <a:t>Attention : Contenu pouvant se développer un maximum à l’improviste</a:t>
            </a:r>
          </a:p>
          <a:p>
            <a:pPr>
              <a:spcBef>
                <a:spcPct val="50000"/>
              </a:spcBef>
            </a:pPr>
            <a:r>
              <a:rPr lang="fr-FR"/>
              <a:t>si exposé à l’eau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413" y="3175"/>
            <a:ext cx="8910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81213" y="98425"/>
            <a:ext cx="5000625" cy="666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9150" y="1012825"/>
            <a:ext cx="752475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5525" y="3175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0" y="3175"/>
            <a:ext cx="649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1460500"/>
            <a:ext cx="6096000" cy="394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3"/>
          <p:cNvSpPr>
            <a:spLocks noChangeShapeType="1" noTextEdit="1"/>
          </p:cNvSpPr>
          <p:nvPr/>
        </p:nvSpPr>
        <p:spPr bwMode="auto">
          <a:xfrm>
            <a:off x="2286000" y="5867400"/>
            <a:ext cx="4572000" cy="590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741"/>
              </a:avLst>
            </a:prstTxWarp>
          </a:bodyPr>
          <a:lstStyle/>
          <a:p>
            <a:pPr algn="ctr"/>
            <a:r>
              <a:rPr lang="fr-FR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3300"/>
                </a:solidFill>
                <a:latin typeface="Arial"/>
                <a:cs typeface="Arial"/>
              </a:rPr>
              <a:t>Je ne sais pas chasser les souris</a:t>
            </a:r>
          </a:p>
          <a:p>
            <a:pPr algn="ctr"/>
            <a:r>
              <a:rPr lang="fr-FR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663300"/>
                </a:solidFill>
                <a:latin typeface="Arial"/>
                <a:cs typeface="Arial"/>
              </a:rPr>
              <a:t>J'ai faim…</a:t>
            </a:r>
            <a:endParaRPr lang="es-ES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663300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1503363"/>
            <a:ext cx="6096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3175"/>
            <a:ext cx="7454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688975"/>
            <a:ext cx="733425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1298575"/>
            <a:ext cx="6096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82775" y="3175"/>
            <a:ext cx="5395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9775" y="3175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9775" y="3175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1075" y="3175"/>
            <a:ext cx="4660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1150" y="627063"/>
            <a:ext cx="60007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879475"/>
            <a:ext cx="7620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24025" y="927100"/>
            <a:ext cx="5715000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2525" y="541338"/>
            <a:ext cx="6858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1638" y="1146175"/>
            <a:ext cx="581977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5388" y="1246188"/>
            <a:ext cx="6772275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917575"/>
            <a:ext cx="7620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57467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7113" y="3175"/>
            <a:ext cx="45672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9650" y="1246188"/>
            <a:ext cx="7143750" cy="437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57467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1525" y="879475"/>
            <a:ext cx="7620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SOLITOS">
  <a:themeElements>
    <a:clrScheme name="">
      <a:dk1>
        <a:srgbClr val="000000"/>
      </a:dk1>
      <a:lt1>
        <a:srgbClr val="FCCC9E"/>
      </a:lt1>
      <a:dk2>
        <a:srgbClr val="000000"/>
      </a:dk2>
      <a:lt2>
        <a:srgbClr val="808080"/>
      </a:lt2>
      <a:accent1>
        <a:srgbClr val="16B6F9"/>
      </a:accent1>
      <a:accent2>
        <a:srgbClr val="333399"/>
      </a:accent2>
      <a:accent3>
        <a:srgbClr val="FDE2CC"/>
      </a:accent3>
      <a:accent4>
        <a:srgbClr val="000000"/>
      </a:accent4>
      <a:accent5>
        <a:srgbClr val="ABD7FB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imes New Roman"/>
        <a:ea typeface="ヒラギノ明朝 ProN W3"/>
        <a:cs typeface="ヒラギノ明朝 ProN W3"/>
      </a:majorFont>
      <a:minorFont>
        <a:latin typeface="Times New Roman"/>
        <a:ea typeface="ヒラギノ明朝 ProN W3"/>
        <a:cs typeface="ヒラギノ明朝 ProN W3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16B6F9"/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charset="0"/>
            <a:ea typeface="ヒラギノ明朝 ProN W3" charset="-128"/>
            <a:cs typeface="ヒラギノ明朝 ProN W3" charset="-128"/>
            <a:sym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16B6F9"/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 New Roman" charset="0"/>
            <a:ea typeface="ヒラギノ明朝 ProN W3" charset="-128"/>
            <a:cs typeface="ヒラギノ明朝 ProN W3" charset="-128"/>
            <a:sym typeface="Times New Roman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INSOLITOS</Template>
  <TotalTime>1</TotalTime>
  <Pages>0</Pages>
  <Words>49</Words>
  <Characters>0</Characters>
  <Application>Microsoft Macintosh PowerPoint</Application>
  <PresentationFormat>Presentación en pantalla (4:3)</PresentationFormat>
  <Lines>0</Lines>
  <Paragraphs>8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INSOLITOS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2016-10-23T19:26:23Z</dcterms:created>
  <dcterms:modified xsi:type="dcterms:W3CDTF">2016-10-23T19:27:40Z</dcterms:modified>
</cp:coreProperties>
</file>