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7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94" r:id="rId18"/>
    <p:sldId id="270" r:id="rId19"/>
    <p:sldId id="271" r:id="rId20"/>
    <p:sldId id="272" r:id="rId21"/>
    <p:sldId id="273" r:id="rId22"/>
    <p:sldId id="274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90" r:id="rId33"/>
    <p:sldId id="289" r:id="rId34"/>
    <p:sldId id="292" r:id="rId35"/>
    <p:sldId id="287" r:id="rId36"/>
    <p:sldId id="291" r:id="rId37"/>
    <p:sldId id="295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SVhLMM0wGKV/Zos8ibyHBQ" hashData="4PNINq2tIV0qtCx0smTl+suP3r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C7D16-6D9D-4920-9AA7-2CDCD5F091C5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BEB13-27EC-4EF0-809A-3798E86AEB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D9E91-2A92-45C5-8D86-DD97CC8DD9F6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29302-CC18-4F24-AB8F-F4BC08A7AC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CC6DA-7D85-4D63-AE62-403FFD2E631F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D8C1F-2FB9-4AAE-BDBB-E5A1F1F221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19651-AC0D-465D-A8BA-56ADEE418918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41408-EE9E-4027-A37F-11CEE6DCF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D2148-7FD5-4DD4-8A91-08EFA8395BBD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AB4B1-DE58-4A82-850B-EBABD25507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246A9-6D07-409C-842E-25BECB2316DC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43533-D0C3-406D-A978-04980FB86F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D46EA-4423-48D3-BDFA-106042A83380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63033-4CC4-4220-9DE5-11A232C978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E6C72-0D07-41BC-B42C-1B5C510F8677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DCFDB-47F3-4CF6-9053-A3E84BE68B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FBDE0-7711-430D-BC60-F526130D0DFD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A47F8-DDFD-420A-A1B2-4554A85F11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AE7F0-B794-47A3-B554-CB1AFD8D550E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C6E3E8-CD2E-40EF-B9C1-F0698583A6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FD5CD-572B-4E6C-B3CC-87B30FC81D37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0E5FC-41E7-42B1-BA9A-D1D79CFC01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648B2F-9566-44E5-8A66-78798C43A9EA}" type="datetimeFigureOut">
              <a:rPr lang="es-ES"/>
              <a:pPr>
                <a:defRPr/>
              </a:pPr>
              <a:t>10/02/2016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A7BC56-D831-4443-B57D-B332587090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1" name="3 Marcador de contenido" descr="00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21818" y="2967335"/>
            <a:ext cx="7900369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Rockwell Extra Bold" pitchFamily="18" charset="0"/>
                <a:cs typeface="+mn-cs"/>
              </a:rPr>
              <a:t>INFIDELIDADES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072313" y="6215063"/>
            <a:ext cx="20208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  <a:cs typeface="+mn-cs"/>
              </a:rPr>
              <a:t>Con sonido</a:t>
            </a:r>
          </a:p>
        </p:txBody>
      </p:sp>
    </p:spTree>
  </p:cSld>
  <p:clrMapOvr>
    <a:masterClrMapping/>
  </p:clrMapOvr>
  <p:transition>
    <p:sndAc>
      <p:stSnd loop="1">
        <p:snd r:embed="rId2" name="Your cheatting heart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43694" y="2967335"/>
            <a:ext cx="4256614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Rockwell Extra Bold" pitchFamily="18" charset="0"/>
                <a:cs typeface="+mn-cs"/>
              </a:rPr>
              <a:t>CASO 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s-ES" smtClean="0"/>
          </a:p>
        </p:txBody>
      </p:sp>
      <p:pic>
        <p:nvPicPr>
          <p:cNvPr id="4100" name="3 Imagen" descr="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-714375"/>
            <a:ext cx="71437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4 CuadroTexto"/>
          <p:cNvSpPr txBox="1">
            <a:spLocks noChangeArrowheads="1"/>
          </p:cNvSpPr>
          <p:nvPr/>
        </p:nvSpPr>
        <p:spPr bwMode="auto">
          <a:xfrm>
            <a:off x="1500188" y="4572000"/>
            <a:ext cx="6143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800">
                <a:latin typeface="Harlow Solid Italic" pitchFamily="82" charset="0"/>
              </a:rPr>
              <a:t>Un hombre casado estaba teniendo una aventura amorosa con su secretaria. Un día fueron a casa de ella y tuvieron una noche apasionada.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5 Marcador de contenido" descr="1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25" y="214313"/>
            <a:ext cx="7119938" cy="4525962"/>
          </a:xfrm>
        </p:spPr>
      </p:pic>
      <p:sp>
        <p:nvSpPr>
          <p:cNvPr id="5124" name="3 CuadroTexto"/>
          <p:cNvSpPr txBox="1">
            <a:spLocks noChangeArrowheads="1"/>
          </p:cNvSpPr>
          <p:nvPr/>
        </p:nvSpPr>
        <p:spPr bwMode="auto">
          <a:xfrm>
            <a:off x="1000125" y="5143500"/>
            <a:ext cx="71437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800">
                <a:latin typeface="Harlow Solid Italic" pitchFamily="82" charset="0"/>
              </a:rPr>
              <a:t>Exhaustos, se quedaron dormidos y se despertaron a las 8 de la mañana. El hombre se levantó y se vistió rápidamente.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1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5" y="285750"/>
            <a:ext cx="7780338" cy="4525963"/>
          </a:xfrm>
        </p:spPr>
      </p:pic>
      <p:sp>
        <p:nvSpPr>
          <p:cNvPr id="6148" name="3 CuadroTexto"/>
          <p:cNvSpPr txBox="1">
            <a:spLocks noChangeArrowheads="1"/>
          </p:cNvSpPr>
          <p:nvPr/>
        </p:nvSpPr>
        <p:spPr bwMode="auto">
          <a:xfrm>
            <a:off x="785813" y="5143500"/>
            <a:ext cx="76438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800">
                <a:latin typeface="Harlow Solid Italic" pitchFamily="82" charset="0"/>
              </a:rPr>
              <a:t>Mientras lo hacía, pidió a su amante que sacase sus zapatos al jardín y los embadurnase con hierba y barro. Después, se calzó y se marchó su su casa.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1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857750" cy="6858000"/>
          </a:xfrm>
        </p:spPr>
      </p:pic>
      <p:sp>
        <p:nvSpPr>
          <p:cNvPr id="7172" name="3 CuadroTexto"/>
          <p:cNvSpPr txBox="1">
            <a:spLocks noChangeArrowheads="1"/>
          </p:cNvSpPr>
          <p:nvPr/>
        </p:nvSpPr>
        <p:spPr bwMode="auto">
          <a:xfrm>
            <a:off x="5072063" y="2000250"/>
            <a:ext cx="378618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" sz="2800">
                <a:latin typeface="Harlow Solid Italic" pitchFamily="82" charset="0"/>
              </a:rPr>
              <a:t> ¿De dónde vienes? - le preguntó su mujer.</a:t>
            </a:r>
          </a:p>
          <a:p>
            <a:pPr algn="ctr">
              <a:buFontTx/>
              <a:buChar char="-"/>
            </a:pPr>
            <a:endParaRPr lang="es-ES" sz="2800">
              <a:latin typeface="Harlow Solid Italic" pitchFamily="82" charset="0"/>
            </a:endParaRPr>
          </a:p>
          <a:p>
            <a:pPr algn="ctr">
              <a:buFontTx/>
              <a:buChar char="-"/>
            </a:pPr>
            <a:r>
              <a:rPr lang="es-ES" sz="2800">
                <a:latin typeface="Harlow Solid Italic" pitchFamily="82" charset="0"/>
              </a:rPr>
              <a:t> No puedo mentirte; - respondió él - tengo un affaire con mi secretaria</a:t>
            </a:r>
          </a:p>
          <a:p>
            <a:pPr algn="ctr"/>
            <a:r>
              <a:rPr lang="es-ES" sz="2800">
                <a:latin typeface="Harlow Solid Italic" pitchFamily="82" charset="0"/>
              </a:rPr>
              <a:t>y hemos estado juntos toda la noche.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1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29125" y="0"/>
            <a:ext cx="4714875" cy="6858000"/>
          </a:xfrm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357188" y="2143125"/>
            <a:ext cx="364331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Harlow Solid Italic" pitchFamily="82" charset="0"/>
              </a:rPr>
              <a:t>Ella bajó la vista, le miró los zapatos y exclamó:</a:t>
            </a:r>
          </a:p>
          <a:p>
            <a:pPr algn="ctr"/>
            <a:endParaRPr lang="es-ES" sz="2800">
              <a:latin typeface="Harlow Solid Italic" pitchFamily="82" charset="0"/>
            </a:endParaRPr>
          </a:p>
          <a:p>
            <a:pPr algn="ctr"/>
            <a:r>
              <a:rPr lang="es-ES" sz="2800">
                <a:latin typeface="Harlow Solid Italic" pitchFamily="82" charset="0"/>
              </a:rPr>
              <a:t>- ¡Maldito embustero! ¿Pretendes engañarme? ¡Vienes de jugar al golf!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24458" y="2714621"/>
            <a:ext cx="4295087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itchFamily="18" charset="0"/>
                <a:cs typeface="+mn-cs"/>
              </a:rPr>
              <a:t>CASO 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2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105400" cy="6858000"/>
          </a:xfrm>
        </p:spPr>
      </p:pic>
      <p:sp>
        <p:nvSpPr>
          <p:cNvPr id="10244" name="3 CuadroTexto"/>
          <p:cNvSpPr txBox="1">
            <a:spLocks noChangeArrowheads="1"/>
          </p:cNvSpPr>
          <p:nvPr/>
        </p:nvSpPr>
        <p:spPr bwMode="auto">
          <a:xfrm>
            <a:off x="5357813" y="2000250"/>
            <a:ext cx="35004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Rockwell" pitchFamily="18" charset="0"/>
              </a:rPr>
              <a:t>Un matrimonio de mediana edad tenía dos hijas guapísimas,</a:t>
            </a:r>
          </a:p>
          <a:p>
            <a:pPr algn="ctr"/>
            <a:r>
              <a:rPr lang="es-ES" sz="2400" b="1">
                <a:latin typeface="Rockwell" pitchFamily="18" charset="0"/>
              </a:rPr>
              <a:t>pero estaban deseando tener un hijo varón. Así pues, se dedicaron a encargarlo con toda diligencia.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2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357188"/>
            <a:ext cx="4098925" cy="6127750"/>
          </a:xfrm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500063" y="2286000"/>
            <a:ext cx="42148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Rockwell" pitchFamily="18" charset="0"/>
              </a:rPr>
              <a:t>Finalmente, la mujer quedó embarazada y, a su debido tiempo, dió a luz un saludable varón.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8 Marcador de contenido" descr="2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572000" cy="6858000"/>
          </a:xfrm>
        </p:spPr>
      </p:pic>
      <p:sp>
        <p:nvSpPr>
          <p:cNvPr id="12292" name="3 CuadroTexto"/>
          <p:cNvSpPr txBox="1">
            <a:spLocks noChangeArrowheads="1"/>
          </p:cNvSpPr>
          <p:nvPr/>
        </p:nvSpPr>
        <p:spPr bwMode="auto">
          <a:xfrm>
            <a:off x="4857750" y="428625"/>
            <a:ext cx="4000500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Rockwell" pitchFamily="18" charset="0"/>
              </a:rPr>
              <a:t>El felicísimo padre corrió jubiloso a conocer a su nuevo hijo, pero se quedó horrorizado al encontrarse con el niño más feo que había visto en toda su vida. Desconfiado, le dijo a su mujer:</a:t>
            </a:r>
          </a:p>
          <a:p>
            <a:pPr algn="ctr"/>
            <a:endParaRPr lang="es-ES" sz="2400" b="1">
              <a:latin typeface="Rockwell" pitchFamily="18" charset="0"/>
            </a:endParaRPr>
          </a:p>
          <a:p>
            <a:pPr algn="ctr"/>
            <a:r>
              <a:rPr lang="es-ES" sz="2400" b="1">
                <a:latin typeface="Rockwell" pitchFamily="18" charset="0"/>
              </a:rPr>
              <a:t>- No es posible que yo sea el padre de esta criatura. Fíjate en lo guapas que son nuestras hijas. ¿Me has estado engañando con otro?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2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429000" y="785813"/>
            <a:ext cx="5194300" cy="5286375"/>
          </a:xfrm>
        </p:spPr>
      </p:pic>
      <p:sp>
        <p:nvSpPr>
          <p:cNvPr id="13316" name="3 CuadroTexto"/>
          <p:cNvSpPr txBox="1">
            <a:spLocks noChangeArrowheads="1"/>
          </p:cNvSpPr>
          <p:nvPr/>
        </p:nvSpPr>
        <p:spPr bwMode="auto">
          <a:xfrm>
            <a:off x="571500" y="3786188"/>
            <a:ext cx="3429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Rockwell" pitchFamily="18" charset="0"/>
              </a:rPr>
              <a:t>La mujer sonrió dulcemente y le respondió:</a:t>
            </a:r>
          </a:p>
          <a:p>
            <a:pPr algn="ctr"/>
            <a:endParaRPr lang="es-ES" sz="2400" b="1">
              <a:latin typeface="Rockwell" pitchFamily="18" charset="0"/>
            </a:endParaRPr>
          </a:p>
          <a:p>
            <a:pPr algn="ctr"/>
            <a:r>
              <a:rPr lang="es-ES" sz="2400" b="1">
                <a:latin typeface="Rockwell" pitchFamily="18" charset="0"/>
              </a:rPr>
              <a:t>- No… esta vez no.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43695" y="2571745"/>
            <a:ext cx="4256614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Rockwell Extra Bold" pitchFamily="18" charset="0"/>
                <a:cs typeface="+mn-cs"/>
              </a:rPr>
              <a:t>CASO 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3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25" y="285750"/>
            <a:ext cx="7153275" cy="4525963"/>
          </a:xfrm>
        </p:spPr>
      </p:pic>
      <p:sp>
        <p:nvSpPr>
          <p:cNvPr id="15364" name="4 CuadroTexto"/>
          <p:cNvSpPr txBox="1">
            <a:spLocks noChangeArrowheads="1"/>
          </p:cNvSpPr>
          <p:nvPr/>
        </p:nvSpPr>
        <p:spPr bwMode="auto">
          <a:xfrm>
            <a:off x="1000125" y="5357813"/>
            <a:ext cx="7143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>
                <a:latin typeface="Bodoni MT Black" pitchFamily="18" charset="0"/>
              </a:rPr>
              <a:t>Tomás era dueño de una funeraria y aquella noche se quedó trabajando hasta muy tarde.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3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214313"/>
            <a:ext cx="8572500" cy="5000625"/>
          </a:xfrm>
        </p:spPr>
      </p:pic>
      <p:sp>
        <p:nvSpPr>
          <p:cNvPr id="16388" name="3 CuadroTexto"/>
          <p:cNvSpPr txBox="1">
            <a:spLocks noChangeArrowheads="1"/>
          </p:cNvSpPr>
          <p:nvPr/>
        </p:nvSpPr>
        <p:spPr bwMode="auto">
          <a:xfrm>
            <a:off x="428625" y="5214938"/>
            <a:ext cx="82153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>
                <a:latin typeface="Bodoni MT Black" pitchFamily="18" charset="0"/>
              </a:rPr>
              <a:t>Examinaba el cuerpo de Tony, que pronto iba a ser incinerado, cuando descubrió algo extraordinario: ¡Tony tenía el atributo masculino más grande que jamás había visto!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3 Marcador de contenido" descr="ejecutivo-agresiv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648200" cy="6858000"/>
          </a:xfrm>
        </p:spPr>
      </p:pic>
      <p:sp>
        <p:nvSpPr>
          <p:cNvPr id="17412" name="4 CuadroTexto"/>
          <p:cNvSpPr txBox="1">
            <a:spLocks noChangeArrowheads="1"/>
          </p:cNvSpPr>
          <p:nvPr/>
        </p:nvSpPr>
        <p:spPr bwMode="auto">
          <a:xfrm>
            <a:off x="5072063" y="1000125"/>
            <a:ext cx="3643312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Bodoni MT Black" pitchFamily="18" charset="0"/>
              </a:rPr>
              <a:t>- Lo siento, Tony, - dijo - no puedo permitir que seas cremado con esa impresionante cosa. Tengo que salvarla para la posteridad.</a:t>
            </a:r>
          </a:p>
          <a:p>
            <a:pPr algn="ctr"/>
            <a:r>
              <a:rPr lang="es-ES" sz="2400">
                <a:latin typeface="Bodoni MT Black" pitchFamily="18" charset="0"/>
              </a:rPr>
              <a:t> </a:t>
            </a:r>
          </a:p>
          <a:p>
            <a:pPr algn="ctr"/>
            <a:r>
              <a:rPr lang="es-ES" sz="2400">
                <a:latin typeface="Bodoni MT Black" pitchFamily="18" charset="0"/>
              </a:rPr>
              <a:t>A continuación, la cercenó, la envolvió, la guardó en su maletín de mano</a:t>
            </a:r>
          </a:p>
          <a:p>
            <a:pPr algn="ctr"/>
            <a:r>
              <a:rPr lang="es-ES" sz="2400">
                <a:latin typeface="Bodoni MT Black" pitchFamily="18" charset="0"/>
              </a:rPr>
              <a:t>y se la llevó a casa.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3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428625"/>
            <a:ext cx="8229600" cy="4176713"/>
          </a:xfrm>
        </p:spPr>
      </p:pic>
      <p:sp>
        <p:nvSpPr>
          <p:cNvPr id="18436" name="3 CuadroTexto"/>
          <p:cNvSpPr txBox="1">
            <a:spLocks noChangeArrowheads="1"/>
          </p:cNvSpPr>
          <p:nvPr/>
        </p:nvSpPr>
        <p:spPr bwMode="auto">
          <a:xfrm>
            <a:off x="785813" y="5072063"/>
            <a:ext cx="75723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  <a:p>
            <a:pPr algn="ctr"/>
            <a:r>
              <a:rPr lang="es-ES" sz="2400">
                <a:latin typeface="Bodoni MT Black" pitchFamily="18" charset="0"/>
              </a:rPr>
              <a:t>- Voy a enseñarte algo realmente increíble - le dijo a su mujer abriendo el maletín.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3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29125" y="0"/>
            <a:ext cx="4714875" cy="6904038"/>
          </a:xfrm>
        </p:spPr>
      </p:pic>
      <p:sp>
        <p:nvSpPr>
          <p:cNvPr id="19460" name="3 CuadroTexto"/>
          <p:cNvSpPr txBox="1">
            <a:spLocks noChangeArrowheads="1"/>
          </p:cNvSpPr>
          <p:nvPr/>
        </p:nvSpPr>
        <p:spPr bwMode="auto">
          <a:xfrm>
            <a:off x="500063" y="2643188"/>
            <a:ext cx="35718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  <a:p>
            <a:pPr algn="ctr"/>
            <a:r>
              <a:rPr lang="es-ES" sz="2400">
                <a:latin typeface="Bodoni MT Black" pitchFamily="18" charset="0"/>
              </a:rPr>
              <a:t>- ¡Dios mío! - exclamó ella al ver aquello - ¡Se murió Tony!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43695" y="2786059"/>
            <a:ext cx="4256614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Rockwell Extra Bold" pitchFamily="18" charset="0"/>
                <a:cs typeface="+mn-cs"/>
              </a:rPr>
              <a:t>CASO 4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3 Marcador de contenido" descr="4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4572000"/>
          </a:xfrm>
        </p:spPr>
      </p:pic>
      <p:sp>
        <p:nvSpPr>
          <p:cNvPr id="21508" name="3 CuadroTexto"/>
          <p:cNvSpPr txBox="1">
            <a:spLocks noChangeArrowheads="1"/>
          </p:cNvSpPr>
          <p:nvPr/>
        </p:nvSpPr>
        <p:spPr bwMode="auto">
          <a:xfrm>
            <a:off x="1357313" y="4929188"/>
            <a:ext cx="64293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Arial Black" pitchFamily="34" charset="0"/>
              </a:rPr>
              <a:t>Una mujer estaba acostada con su amante cuando oyó que su marido abría la puerta de </a:t>
            </a:r>
          </a:p>
          <a:p>
            <a:pPr algn="just"/>
            <a:r>
              <a:rPr lang="es-ES" sz="2000">
                <a:latin typeface="Arial Black" pitchFamily="34" charset="0"/>
              </a:rPr>
              <a:t>la calle.</a:t>
            </a:r>
          </a:p>
          <a:p>
            <a:pPr algn="just"/>
            <a:endParaRPr lang="es-ES" sz="2000">
              <a:latin typeface="Arial Black" pitchFamily="34" charset="0"/>
            </a:endParaRPr>
          </a:p>
          <a:p>
            <a:pPr algn="just"/>
            <a:r>
              <a:rPr lang="es-ES" sz="2000">
                <a:latin typeface="Arial Black" pitchFamily="34" charset="0"/>
              </a:rPr>
              <a:t>- ¡Rápido! - dijo - ¡Ponte en ese rincón!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3 CuadroTexto"/>
          <p:cNvSpPr txBox="1">
            <a:spLocks noChangeArrowheads="1"/>
          </p:cNvSpPr>
          <p:nvPr/>
        </p:nvSpPr>
        <p:spPr bwMode="auto">
          <a:xfrm>
            <a:off x="4500563" y="214313"/>
            <a:ext cx="4429125" cy="655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/>
              <a:t> </a:t>
            </a:r>
            <a:r>
              <a:rPr lang="es-ES" sz="2000">
                <a:latin typeface="Arial Black" pitchFamily="34" charset="0"/>
              </a:rPr>
              <a:t>A continuación, le untó todo el cuerpo con crema hidratante y lo cubrió de polvos de talco.</a:t>
            </a:r>
          </a:p>
          <a:p>
            <a:pPr algn="ctr"/>
            <a:endParaRPr lang="es-ES" sz="2000">
              <a:latin typeface="Arial Black" pitchFamily="34" charset="0"/>
            </a:endParaRPr>
          </a:p>
          <a:p>
            <a:pPr algn="ctr">
              <a:buFontTx/>
              <a:buChar char="-"/>
            </a:pPr>
            <a:r>
              <a:rPr lang="es-ES" sz="2000">
                <a:latin typeface="Arial Black" pitchFamily="34" charset="0"/>
              </a:rPr>
              <a:t> ¡No te muevas hasta que yo te avise! - dijo - ¡Simula que eres una estatua!</a:t>
            </a:r>
          </a:p>
          <a:p>
            <a:pPr algn="ctr"/>
            <a:r>
              <a:rPr lang="es-ES" sz="2000">
                <a:latin typeface="Arial Black" pitchFamily="34" charset="0"/>
              </a:rPr>
              <a:t> </a:t>
            </a:r>
          </a:p>
          <a:p>
            <a:pPr algn="ctr">
              <a:buFontTx/>
              <a:buChar char="-"/>
            </a:pPr>
            <a:r>
              <a:rPr lang="es-ES" sz="2000">
                <a:latin typeface="Arial Black" pitchFamily="34" charset="0"/>
              </a:rPr>
              <a:t>¿Qué es esto? - pregunto el marido al entrar en la habitación.</a:t>
            </a:r>
          </a:p>
          <a:p>
            <a:pPr algn="ctr">
              <a:buFontTx/>
              <a:buChar char="-"/>
            </a:pPr>
            <a:endParaRPr lang="es-ES" sz="2000">
              <a:latin typeface="Arial Black" pitchFamily="34" charset="0"/>
            </a:endParaRPr>
          </a:p>
          <a:p>
            <a:pPr algn="ctr"/>
            <a:r>
              <a:rPr lang="es-ES" sz="2000">
                <a:latin typeface="Arial Black" pitchFamily="34" charset="0"/>
              </a:rPr>
              <a:t>- Ah, es una estatua. - respondió ella - Los Pérez compraron una que me gustó </a:t>
            </a:r>
          </a:p>
          <a:p>
            <a:pPr algn="ctr"/>
            <a:r>
              <a:rPr lang="es-ES" sz="2000">
                <a:latin typeface="Arial Black" pitchFamily="34" charset="0"/>
              </a:rPr>
              <a:t>mucho y yo me traje otra para nosotros.</a:t>
            </a:r>
          </a:p>
          <a:p>
            <a:pPr algn="ctr"/>
            <a:endParaRPr lang="es-ES" sz="2000">
              <a:latin typeface="Arial Black" pitchFamily="34" charset="0"/>
            </a:endParaRPr>
          </a:p>
          <a:p>
            <a:pPr algn="ctr"/>
            <a:r>
              <a:rPr lang="es-ES" sz="2000">
                <a:latin typeface="Arial Black" pitchFamily="34" charset="0"/>
              </a:rPr>
              <a:t>Y, sin más palabras, se fueron a la cama.</a:t>
            </a:r>
          </a:p>
        </p:txBody>
      </p:sp>
      <p:pic>
        <p:nvPicPr>
          <p:cNvPr id="22532" name="5 Marcador de contenido" descr="Obesity GermanOlimpicSportFederetaion -Davi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295775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4 Marcador de contenido" descr="200163691-0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29125" y="0"/>
            <a:ext cx="4714875" cy="6864350"/>
          </a:xfrm>
        </p:spPr>
      </p:pic>
      <p:sp>
        <p:nvSpPr>
          <p:cNvPr id="23556" name="3 CuadroTexto"/>
          <p:cNvSpPr txBox="1">
            <a:spLocks noChangeArrowheads="1"/>
          </p:cNvSpPr>
          <p:nvPr/>
        </p:nvSpPr>
        <p:spPr bwMode="auto">
          <a:xfrm>
            <a:off x="357188" y="2428875"/>
            <a:ext cx="37147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Arial Black" pitchFamily="34" charset="0"/>
              </a:rPr>
              <a:t>De madrugada, el marido se levantó, fue a la cocina, abrió la nevera y regresó al dormitorio con un sandwich y una cerveza.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4 Marcador de contenido" descr="sandwichR110406_450x3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57250" y="285750"/>
            <a:ext cx="7331075" cy="4525963"/>
          </a:xfrm>
        </p:spPr>
      </p:pic>
      <p:sp>
        <p:nvSpPr>
          <p:cNvPr id="24580" name="3 CuadroTexto"/>
          <p:cNvSpPr txBox="1">
            <a:spLocks noChangeArrowheads="1"/>
          </p:cNvSpPr>
          <p:nvPr/>
        </p:nvSpPr>
        <p:spPr bwMode="auto">
          <a:xfrm>
            <a:off x="1214438" y="5357813"/>
            <a:ext cx="67151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Arial Black" pitchFamily="34" charset="0"/>
              </a:rPr>
              <a:t>- ¡Toma! - le dijo a la "estatua" - Yo estuve así dos días en casa de los Pérez y nadie tuvo el detalle de ofrecerme nada.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43695" y="2714621"/>
            <a:ext cx="4256614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Rockwell Extra Bold" pitchFamily="18" charset="0"/>
                <a:cs typeface="+mn-cs"/>
              </a:rPr>
              <a:t>CASO 5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5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438775"/>
          </a:xfrm>
        </p:spPr>
      </p:pic>
      <p:sp>
        <p:nvSpPr>
          <p:cNvPr id="26628" name="3 CuadroTexto"/>
          <p:cNvSpPr txBox="1">
            <a:spLocks noChangeArrowheads="1"/>
          </p:cNvSpPr>
          <p:nvPr/>
        </p:nvSpPr>
        <p:spPr bwMode="auto">
          <a:xfrm>
            <a:off x="642938" y="5643563"/>
            <a:ext cx="77866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latin typeface="Harlow Solid Italic" pitchFamily="82" charset="0"/>
              </a:rPr>
              <a:t>Un hombre entró en una cafetería, se acercó a la barra y pidió una cerveza.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5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929188" cy="6777038"/>
          </a:xfrm>
        </p:spPr>
      </p:pic>
      <p:sp>
        <p:nvSpPr>
          <p:cNvPr id="27652" name="3 CuadroTexto"/>
          <p:cNvSpPr txBox="1">
            <a:spLocks noChangeArrowheads="1"/>
          </p:cNvSpPr>
          <p:nvPr/>
        </p:nvSpPr>
        <p:spPr bwMode="auto">
          <a:xfrm>
            <a:off x="5214938" y="1571625"/>
            <a:ext cx="357187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" sz="2800">
                <a:latin typeface="Harlow Solid Italic" pitchFamily="82" charset="0"/>
              </a:rPr>
              <a:t> Aquí tiene, señor. Es un céntimo.</a:t>
            </a:r>
          </a:p>
          <a:p>
            <a:pPr algn="ctr">
              <a:buFontTx/>
              <a:buChar char="-"/>
            </a:pPr>
            <a:endParaRPr lang="es-ES" sz="2800">
              <a:latin typeface="Harlow Solid Italic" pitchFamily="82" charset="0"/>
            </a:endParaRPr>
          </a:p>
          <a:p>
            <a:pPr algn="ctr"/>
            <a:r>
              <a:rPr lang="es-ES" sz="2800">
                <a:latin typeface="Harlow Solid Italic" pitchFamily="82" charset="0"/>
              </a:rPr>
              <a:t>- ¿Un céntimo? - exclamó el hombre - ¿Cuánto me cobraría entonces por un buen chuletón y una botella de vino?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3 Marcador de contenido" descr="5d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4500563"/>
          </a:xfrm>
        </p:spPr>
      </p:pic>
      <p:sp>
        <p:nvSpPr>
          <p:cNvPr id="28676" name="3 CuadroTexto"/>
          <p:cNvSpPr txBox="1">
            <a:spLocks noChangeArrowheads="1"/>
          </p:cNvSpPr>
          <p:nvPr/>
        </p:nvSpPr>
        <p:spPr bwMode="auto">
          <a:xfrm>
            <a:off x="714375" y="4714875"/>
            <a:ext cx="8001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latin typeface="Harlow Solid Italic" pitchFamily="82" charset="0"/>
              </a:rPr>
              <a:t>- Veinticinco céntimos - repondió el camarero.</a:t>
            </a:r>
          </a:p>
          <a:p>
            <a:r>
              <a:rPr lang="es-ES" sz="2800">
                <a:latin typeface="Harlow Solid Italic" pitchFamily="82" charset="0"/>
              </a:rPr>
              <a:t>- ¡Veinticinco céntimos! Pero…¿dónde está el dueño de este local?</a:t>
            </a:r>
          </a:p>
          <a:p>
            <a:r>
              <a:rPr lang="es-ES" sz="2800">
                <a:latin typeface="Harlow Solid Italic" pitchFamily="82" charset="0"/>
              </a:rPr>
              <a:t>- En el piso de arriba, con mi mujer - dijo el camarero.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3 Marcador de contenido" descr="5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214813" cy="6897688"/>
          </a:xfrm>
        </p:spPr>
      </p:pic>
      <p:sp>
        <p:nvSpPr>
          <p:cNvPr id="29700" name="3 CuadroTexto"/>
          <p:cNvSpPr txBox="1">
            <a:spLocks noChangeArrowheads="1"/>
          </p:cNvSpPr>
          <p:nvPr/>
        </p:nvSpPr>
        <p:spPr bwMode="auto">
          <a:xfrm>
            <a:off x="4786313" y="2143125"/>
            <a:ext cx="378618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-"/>
            </a:pPr>
            <a:r>
              <a:rPr lang="es-ES" sz="2800">
                <a:latin typeface="Harlow Solid Italic" pitchFamily="82" charset="0"/>
              </a:rPr>
              <a:t> ¿Y qué está haciendo arriba con su mujer?</a:t>
            </a:r>
          </a:p>
          <a:p>
            <a:pPr algn="ctr">
              <a:buFontTx/>
              <a:buChar char="-"/>
            </a:pPr>
            <a:endParaRPr lang="es-ES" sz="2800">
              <a:latin typeface="Harlow Solid Italic" pitchFamily="82" charset="0"/>
            </a:endParaRPr>
          </a:p>
          <a:p>
            <a:pPr algn="ctr"/>
            <a:r>
              <a:rPr lang="es-ES" sz="2800">
                <a:latin typeface="Harlow Solid Italic" pitchFamily="82" charset="0"/>
              </a:rPr>
              <a:t>- Lo mismo que estoy haciendo yo aquí abajo con su negocio.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2424458" y="2714621"/>
            <a:ext cx="4295087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itchFamily="18" charset="0"/>
                <a:cs typeface="+mn-cs"/>
              </a:rPr>
              <a:t>CASO 6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3 Marcador de contenido" descr="6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85813" y="285750"/>
            <a:ext cx="7575550" cy="4525963"/>
          </a:xfrm>
        </p:spPr>
      </p:pic>
      <p:sp>
        <p:nvSpPr>
          <p:cNvPr id="31748" name="3 CuadroTexto"/>
          <p:cNvSpPr txBox="1">
            <a:spLocks noChangeArrowheads="1"/>
          </p:cNvSpPr>
          <p:nvPr/>
        </p:nvSpPr>
        <p:spPr bwMode="auto">
          <a:xfrm>
            <a:off x="1428750" y="5357813"/>
            <a:ext cx="6357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Arial Black" pitchFamily="34" charset="0"/>
              </a:rPr>
              <a:t>Juan se estaba muriendo. Su mujer estaba sentada  junto a  la cama. Él levantó la vista</a:t>
            </a:r>
          </a:p>
          <a:p>
            <a:pPr algn="just"/>
            <a:r>
              <a:rPr lang="es-ES" sz="2000">
                <a:latin typeface="Arial Black" pitchFamily="34" charset="0"/>
              </a:rPr>
              <a:t>y dijo con voz muy débil: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4 Marcador de contenido" descr="ScreenShot011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2772" name="3 CuadroTexto"/>
          <p:cNvSpPr txBox="1">
            <a:spLocks noChangeArrowheads="1"/>
          </p:cNvSpPr>
          <p:nvPr/>
        </p:nvSpPr>
        <p:spPr bwMode="auto">
          <a:xfrm>
            <a:off x="714375" y="785813"/>
            <a:ext cx="43576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- Cariño, tengo algo muy serio que confesarte…</a:t>
            </a:r>
          </a:p>
        </p:txBody>
      </p:sp>
      <p:sp>
        <p:nvSpPr>
          <p:cNvPr id="32773" name="4 CuadroTexto"/>
          <p:cNvSpPr txBox="1">
            <a:spLocks noChangeArrowheads="1"/>
          </p:cNvSpPr>
          <p:nvPr/>
        </p:nvSpPr>
        <p:spPr bwMode="auto">
          <a:xfrm>
            <a:off x="6858000" y="142875"/>
            <a:ext cx="22574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Arial Black" pitchFamily="34" charset="0"/>
              </a:rPr>
              <a:t>    No te </a:t>
            </a:r>
          </a:p>
          <a:p>
            <a:r>
              <a:rPr lang="es-ES" sz="2400">
                <a:latin typeface="Arial Black" pitchFamily="34" charset="0"/>
              </a:rPr>
              <a:t>preocupes…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4 Marcador de contenido" descr="ScreenShot011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3796" name="3 CuadroTexto"/>
          <p:cNvSpPr txBox="1">
            <a:spLocks noChangeArrowheads="1"/>
          </p:cNvSpPr>
          <p:nvPr/>
        </p:nvSpPr>
        <p:spPr bwMode="auto">
          <a:xfrm>
            <a:off x="142875" y="214313"/>
            <a:ext cx="492918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- Insisto... es que quiero morir en paz…  quiero que sepas que he tenido</a:t>
            </a:r>
          </a:p>
          <a:p>
            <a:pPr algn="ctr"/>
            <a:r>
              <a:rPr lang="es-ES" sz="2400">
                <a:latin typeface="Arial Black" pitchFamily="34" charset="0"/>
              </a:rPr>
              <a:t>relaciones carnales con tu madre...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ScreenShot0112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4820" name="3 CuadroTexto"/>
          <p:cNvSpPr txBox="1">
            <a:spLocks noChangeArrowheads="1"/>
          </p:cNvSpPr>
          <p:nvPr/>
        </p:nvSpPr>
        <p:spPr bwMode="auto">
          <a:xfrm>
            <a:off x="857250" y="428625"/>
            <a:ext cx="60007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Arial Black" pitchFamily="34" charset="0"/>
              </a:rPr>
              <a:t> ...y también con tu hermana... y con tu mejor amiga...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4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bg1"/>
          </a:solidFill>
        </p:spPr>
      </p:pic>
      <p:sp>
        <p:nvSpPr>
          <p:cNvPr id="6" name="5 Llamada ovalada"/>
          <p:cNvSpPr/>
          <p:nvPr/>
        </p:nvSpPr>
        <p:spPr>
          <a:xfrm>
            <a:off x="4786313" y="142875"/>
            <a:ext cx="4143375" cy="3041650"/>
          </a:xfrm>
          <a:prstGeom prst="wedgeEllipseCallout">
            <a:avLst>
              <a:gd name="adj1" fmla="val -67148"/>
              <a:gd name="adj2" fmla="val 479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Lo sé… pero tu descansa, cariño, y déjale al veneno hacer su efecto…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" name="3 Rectángulo"/>
          <p:cNvSpPr/>
          <p:nvPr/>
        </p:nvSpPr>
        <p:spPr>
          <a:xfrm>
            <a:off x="3443326" y="2967335"/>
            <a:ext cx="2257349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  <a:cs typeface="+mn-cs"/>
              </a:rPr>
              <a:t>FIN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fidelidades 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Infidelidades ME</Template>
  <TotalTime>5</TotalTime>
  <Words>836</Words>
  <Application>Microsoft Office PowerPoint</Application>
  <PresentationFormat>Presentación en pantalla (4:3)</PresentationFormat>
  <Paragraphs>75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5" baseType="lpstr">
      <vt:lpstr>Arial</vt:lpstr>
      <vt:lpstr>Calibri</vt:lpstr>
      <vt:lpstr>Rockwell Extra Bold</vt:lpstr>
      <vt:lpstr>Harlow Solid Italic</vt:lpstr>
      <vt:lpstr>Rockwell</vt:lpstr>
      <vt:lpstr>Bodoni MT Black</vt:lpstr>
      <vt:lpstr>Arial Black</vt:lpstr>
      <vt:lpstr>Infidelidades ME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2016-02-10T21:00:00Z</dcterms:created>
  <dcterms:modified xsi:type="dcterms:W3CDTF">2016-02-10T21:05:19Z</dcterms:modified>
</cp:coreProperties>
</file>