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N4j1m13HXvUJP2TSdI/8A==" hashData="C9H+Z0loOcI8AB/t/OSHBjTIR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34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2051E83-C194-4627-A2B2-F76154D3F9A0}" type="datetimeFigureOut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867C6A2-CFBB-4781-9822-AAA69A8C43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1346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425B9F-B071-44D7-B02D-902A40EFD7BF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FA873B-8AA2-4230-9142-7DA7CF41DB2A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739C9B-6367-4430-9B05-0F2B20BA4DA8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51B71-30C3-43E5-88F5-59072C56DA15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E31AFC-456F-47F8-8CD0-74903CCD834B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D081AC-1FC9-4F1E-A99B-3A495A453F33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393B77-867D-4828-9B39-F14A571F2D79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268807-63D4-43DA-980B-C53AA11029A2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B36741-FC19-4617-AB69-2F6785EC6462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138BBF-49B9-4CE6-B58B-C34F9D9F193F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A6C3EE-5225-4EDE-B12D-C6CD7B06352A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286433-2F90-4E4A-9925-08DEFC6337B2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626D6F-98AB-4BE1-ABE1-F62FC745DB6D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B899E0-3D84-4E62-BAC9-2969955F0CFC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5A47EB-0E87-4850-B1CF-D1A507AC1357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16F7B5-DDB3-4B88-A31D-9F2C1383761B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46D228-593E-4CEC-9B30-F131920A1E45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935AF6-5C4C-4BCE-B75D-C27B6159FA33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4CE179-186E-4602-9D59-E6D76C9B9BD7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EFF14E-D542-463A-9D6F-8A6A43D9B014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1A02CE-DF77-4C53-A13A-9069A53D4989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B3D29F-B6DC-49F8-B09C-833BE3D6BB2D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fr-FR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77E52-80B6-4C38-8D1E-3B8157669831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AE6D7-0BFA-4ADB-A7DE-6F877BC4C66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937499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F8B63-AECC-4FB5-880E-5541ECF8ADEE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86F6D-57C4-4A5C-8998-E7D8F4E6EE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82441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8157D-CC08-43F1-9CF0-1D0EDA9795A2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E09D9-0DBA-4C74-AF0A-7176582A44E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58553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B4235-0223-4FBF-8DE2-DD10D3DAE11B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CD951-70AF-4355-B89A-11E074856B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871357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1D5BE-B444-4B3D-81EF-B1BF5D65849A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B467A-83C5-40E2-B0FA-B8CAA4DD47A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733821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D2E40-76E4-4FDA-AE0E-8CA989EF63FA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D2370-B93F-4B8F-AF29-92875D4EED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608758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E0875-F131-442D-81F2-4D6D7E3127EC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22ACC-1323-4C1F-A117-B2684545F6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2780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AE65E-A721-4EA6-AEA0-9E4398AF0A28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47E6A-C3DF-4A06-B9DF-63D39A4C1C6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047535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E2BEE-7108-4EB3-BFCE-BCC6B757CA7A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C8D6C-2504-4532-A124-2369B4CBFC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149613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ADAD1-8B40-4C64-AE24-68A10A275B63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72B3-BB2E-49CE-8925-483638040A1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757285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80CDD-81E4-4C0B-9708-506D2AFF94D3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712A1-20DF-4F4C-BA3E-627EDB7FC18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7641"/>
      </p:ext>
    </p:extLst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04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D12B35-F2E0-4710-BB76-3EB4AE519DE8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Henri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17FA7D-679D-4C69-AB76-35D70E3EC3C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usi486.wav">
            <a:hlinkClick r:id="" action="ppaction://media"/>
          </p:cNvPr>
          <p:cNvPicPr>
            <a:picLocks noRot="1" noChangeAspect="1"/>
          </p:cNvPicPr>
          <p:nvPr>
            <a:wavAudioFile r:embed="rId1" name="Musique droit libre - Epic Greenland - Magica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375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sz="5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</a:t>
            </a:r>
            <a: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</a:t>
            </a:r>
            <a:b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5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necesitan palabras</a:t>
            </a:r>
            <a:r>
              <a:rPr lang="es-E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quarter" idx="10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fld id="{BADAE3C3-F6CE-4CDC-B43D-B6D000B3A17E}" type="datetime1">
              <a:rPr lang="fr-FR" sz="20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defRPr/>
              </a:pPr>
              <a:t>03/06/2020</a:t>
            </a:fld>
            <a:endParaRPr lang="fr-F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5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81075"/>
            <a:ext cx="6432550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458CB7-BC79-44BB-A195-FD338F80002C}" type="slidenum">
              <a:rPr lang="fr-FR"/>
              <a:pPr>
                <a:defRPr/>
              </a:pPr>
              <a:t>2</a:t>
            </a:fld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0B067B2-7320-49D7-815C-58FF6874E73C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9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03987" cy="487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BE7E18-E79E-4EAA-BE4B-63CF2DD33730}" type="slidenum">
              <a:rPr lang="fr-FR"/>
              <a:pPr>
                <a:defRPr/>
              </a:pPr>
              <a:t>3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578F199-6D59-4714-83F7-046AF0523465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3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765175"/>
            <a:ext cx="6327775" cy="533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57A55-4985-41B1-8F7A-23E69795801E}" type="slidenum">
              <a:rPr lang="fr-FR"/>
              <a:pPr>
                <a:defRPr/>
              </a:pPr>
              <a:t>4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6487694-D4F3-4446-A53F-67B997870FE1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7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981075"/>
            <a:ext cx="65278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41E82F-81F9-4F79-9FED-84AE2415E3A0}" type="slidenum">
              <a:rPr lang="fr-FR"/>
              <a:pPr>
                <a:defRPr/>
              </a:pPr>
              <a:t>5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3A2EDD8-B6B9-427F-B153-91FE2E00B116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1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93700"/>
            <a:ext cx="4392613" cy="585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DFA440-DD15-49FC-9643-E8A5970D2C21}" type="slidenum">
              <a:rPr lang="fr-FR"/>
              <a:pPr>
                <a:defRPr/>
              </a:pPr>
              <a:t>6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6D0D419-C280-460D-9631-19BA0F85942E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5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3"/>
            <a:ext cx="6564312" cy="436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1991E-2B8A-4CAE-AA26-C0285CA4C923}" type="slidenum">
              <a:rPr lang="fr-FR"/>
              <a:pPr>
                <a:defRPr/>
              </a:pPr>
              <a:t>7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1048335-EBB7-4990-91BC-FD06AC74C2FF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19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0350"/>
            <a:ext cx="626427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322983-5C5C-4EEC-AD80-601A4827EA75}" type="slidenum">
              <a:rPr lang="fr-FR"/>
              <a:pPr>
                <a:defRPr/>
              </a:pPr>
              <a:t>8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608E378-E738-4C0F-A854-EB88E3A59162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3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908050"/>
            <a:ext cx="644207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CF0291-4DF2-4049-9378-0F3BCBCDD04A}" type="slidenum">
              <a:rPr lang="fr-FR"/>
              <a:pPr>
                <a:defRPr/>
              </a:pPr>
              <a:t>9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847B289-0199-4083-BEF0-6434F2060915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7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981075"/>
            <a:ext cx="66246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88D79B-9EB7-4971-BA15-73079D8379D3}" type="slidenum">
              <a:rPr lang="fr-FR"/>
              <a:pPr>
                <a:defRPr/>
              </a:pPr>
              <a:t>10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78BDC20-03A1-4A7C-BAFB-890353C84F8C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1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1557338"/>
            <a:ext cx="6570662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F2B504-13FA-40DF-ABAF-7BDC23E67FC2}" type="slidenum">
              <a:rPr lang="fr-FR"/>
              <a:pPr>
                <a:defRPr/>
              </a:pPr>
              <a:t>11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5F73A0A-7FF9-4E48-B15B-989C077139C9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5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981075"/>
            <a:ext cx="65278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E84684-CDB1-4CE3-B55B-FACBAA4D90D5}" type="slidenum">
              <a:rPr lang="fr-FR"/>
              <a:pPr>
                <a:defRPr/>
              </a:pPr>
              <a:t>12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CF869DB-AD94-4E44-9730-D15FEF6D89EE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39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1268413"/>
            <a:ext cx="643255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59B709-4D89-4EB9-944B-430C08FF16F5}" type="slidenum">
              <a:rPr lang="fr-FR"/>
              <a:pPr>
                <a:defRPr/>
              </a:pPr>
              <a:t>13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0A07466-1D9E-4A5C-896B-6AC0FEDF1580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908050"/>
            <a:ext cx="664845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6DAC80-E8B7-4807-8E20-9F3E6D386C77}" type="slidenum">
              <a:rPr lang="fr-FR"/>
              <a:pPr>
                <a:defRPr/>
              </a:pPr>
              <a:t>14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BFAA0A4-905B-4437-B00A-226CE558C274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7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8" y="1052513"/>
            <a:ext cx="6999287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F701BE-2E97-476B-8FAA-81AF0AA56816}" type="slidenum">
              <a:rPr lang="fr-FR"/>
              <a:pPr>
                <a:defRPr/>
              </a:pPr>
              <a:t>15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5F41B23-A762-4674-A18F-00433914663F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1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908050"/>
            <a:ext cx="66246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80166-71BB-460B-8693-7D07490B9C5C}" type="slidenum">
              <a:rPr lang="fr-FR"/>
              <a:pPr>
                <a:defRPr/>
              </a:pPr>
              <a:t>16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111C8C0-B4E6-4D62-90E6-00B2270D0479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81075"/>
            <a:ext cx="6553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D7A03D-3355-4564-9D0B-5ECE0B1851DC}" type="slidenum">
              <a:rPr lang="fr-FR"/>
              <a:pPr>
                <a:defRPr/>
              </a:pPr>
              <a:t>17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6D20607-3121-4436-B292-117B40F5C73C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836613"/>
            <a:ext cx="6813550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1F341-240B-4180-9054-EF8DF963AFE5}" type="slidenum">
              <a:rPr lang="fr-FR"/>
              <a:pPr>
                <a:defRPr/>
              </a:pPr>
              <a:t>18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D3E1BD4-27FE-417F-A8B2-29AEF2D83723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52513"/>
            <a:ext cx="6408737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55CD87-99F9-4989-952E-49ADA9FCF228}" type="slidenum">
              <a:rPr lang="fr-FR"/>
              <a:pPr>
                <a:defRPr/>
              </a:pPr>
              <a:t>19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34244EF-566D-4B3E-8935-C16AB94F3E81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5250"/>
            <a:ext cx="6408737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B11BC6-5B37-437F-82C7-ECDECDF99E17}" type="slidenum">
              <a:rPr lang="fr-FR"/>
              <a:pPr>
                <a:defRPr/>
              </a:pPr>
              <a:t>20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D75043E-5E50-429B-A305-624D3D68AAB2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Picture 2" descr="C:\Users\Henri\Pictures\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745288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94B3E3-0014-42B3-80A9-2EFF9A2D27DE}" type="slidenum">
              <a:rPr lang="fr-FR"/>
              <a:pPr>
                <a:defRPr/>
              </a:pPr>
              <a:t>21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C1BAB4A-F7C0-42AC-B383-200E1F019FAB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dirty="0" smtClean="0">
                <a:solidFill>
                  <a:srgbClr val="FF0000"/>
                </a:solidFill>
                <a:latin typeface="AR BLANCA" pitchFamily="2" charset="0"/>
              </a:rPr>
              <a:t>¡que tengas </a:t>
            </a:r>
            <a:r>
              <a:rPr lang="es-ES" b="1" dirty="0">
                <a:solidFill>
                  <a:srgbClr val="FF0000"/>
                </a:solidFill>
                <a:latin typeface="AR BLANCA" pitchFamily="2" charset="0"/>
              </a:rPr>
              <a:t>un buen día</a:t>
            </a:r>
            <a:r>
              <a:rPr lang="fr-FR" b="1" dirty="0" smtClean="0">
                <a:solidFill>
                  <a:srgbClr val="FF0000"/>
                </a:solidFill>
                <a:latin typeface="AR BLANCA" pitchFamily="2" charset="0"/>
              </a:rPr>
              <a:t>!</a:t>
            </a:r>
          </a:p>
        </p:txBody>
      </p:sp>
      <p:pic>
        <p:nvPicPr>
          <p:cNvPr id="23555" name="Picture 2" descr="C:\Users\Henri\Pictures\1a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557338"/>
            <a:ext cx="6929437" cy="4600575"/>
          </a:xfrm>
          <a:noFill/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F3760F-7EDC-4874-8F45-52B760477D2A}" type="slidenum">
              <a:rPr lang="fr-FR"/>
              <a:pPr>
                <a:defRPr/>
              </a:pPr>
              <a:t>22</a:t>
            </a:fld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D4FAB39-2C19-418C-A7C5-10E4E4AC0C50}" type="datetime1">
              <a:rPr lang="fr-FR"/>
              <a:pPr>
                <a:defRPr/>
              </a:pPr>
              <a:t>03/06/2020</a:t>
            </a:fld>
            <a:endParaRPr lang="fr-F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mágenes donde las palabras parece que son demasiadas!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Imágenes donde las palabras parece que son demasiadas!</Template>
  <TotalTime>0</TotalTime>
  <Words>89</Words>
  <Application>Microsoft Office PowerPoint</Application>
  <PresentationFormat>Presentación en pantalla (4:3)</PresentationFormat>
  <Paragraphs>69</Paragraphs>
  <Slides>23</Slides>
  <Notes>22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Imágenes donde las palabras parece que son demasiadas!</vt:lpstr>
      <vt:lpstr>Diseño predeterminado</vt:lpstr>
      <vt:lpstr>  ¡Imágenes que no  necesitan palabras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¡que tengas un buen día!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2020-06-03T17:11:43Z</dcterms:created>
  <dcterms:modified xsi:type="dcterms:W3CDTF">2020-06-03T17:13:57Z</dcterms:modified>
</cp:coreProperties>
</file>