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296" r:id="rId40"/>
    <p:sldId id="297" r:id="rId41"/>
    <p:sldId id="298" r:id="rId42"/>
    <p:sldId id="299" r:id="rId43"/>
    <p:sldId id="301" r:id="rId44"/>
  </p:sldIdLst>
  <p:sldSz cx="9144000" cy="6858000" type="screen4x3"/>
  <p:notesSz cx="6858000" cy="9144000"/>
  <p:photoAlbum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6Fu72NIpM9hI2mGbR8OBwA==" hashData="JGvf3ZyThg7CHXp4S+KXmpYSGO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45" d="100"/>
          <a:sy n="45" d="100"/>
        </p:scale>
        <p:origin x="-1716" y="-7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30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ableStyles" Target="tableStyle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0563AE-8DCF-49D2-96CF-00E61CB94DF1}" type="datetimeFigureOut">
              <a:rPr lang="fr-FR"/>
              <a:pPr>
                <a:defRPr/>
              </a:pPr>
              <a:t>06/05/2020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8D99AB-576A-44B0-82AB-97B5772C933A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4084279"/>
      </p:ext>
    </p:extLst>
  </p:cSld>
  <p:clrMapOvr>
    <a:masterClrMapping/>
  </p:clrMapOvr>
  <p:transition advTm="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4ADFD6-D2AA-438F-B9E7-27258B3BA89D}" type="datetimeFigureOut">
              <a:rPr lang="fr-FR"/>
              <a:pPr>
                <a:defRPr/>
              </a:pPr>
              <a:t>06/05/2020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0FD2FD-1A59-407B-B8E3-870F44FA8C78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5732863"/>
      </p:ext>
    </p:extLst>
  </p:cSld>
  <p:clrMapOvr>
    <a:masterClrMapping/>
  </p:clrMapOvr>
  <p:transition advTm="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DDBCEB-4110-4CA0-96D9-A013C9AAD388}" type="datetimeFigureOut">
              <a:rPr lang="fr-FR"/>
              <a:pPr>
                <a:defRPr/>
              </a:pPr>
              <a:t>06/05/2020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82A728-0D32-46C5-9ACA-5ADA12DD1F7D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5887120"/>
      </p:ext>
    </p:extLst>
  </p:cSld>
  <p:clrMapOvr>
    <a:masterClrMapping/>
  </p:clrMapOvr>
  <p:transition advTm="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C9B6F8-E2F5-459D-98FE-95F074FF45F1}" type="datetimeFigureOut">
              <a:rPr lang="fr-FR"/>
              <a:pPr>
                <a:defRPr/>
              </a:pPr>
              <a:t>06/05/2020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82AF43-CA0A-4EA2-98EB-BED3F668C92D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3810786"/>
      </p:ext>
    </p:extLst>
  </p:cSld>
  <p:clrMapOvr>
    <a:masterClrMapping/>
  </p:clrMapOvr>
  <p:transition advTm="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86FBB7-1B2C-40C2-8BB3-2F6D1590C491}" type="datetimeFigureOut">
              <a:rPr lang="fr-FR"/>
              <a:pPr>
                <a:defRPr/>
              </a:pPr>
              <a:t>06/05/2020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1068C4-0887-4DC5-A91C-9C2A16B96F5C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0390156"/>
      </p:ext>
    </p:extLst>
  </p:cSld>
  <p:clrMapOvr>
    <a:masterClrMapping/>
  </p:clrMapOvr>
  <p:transition advTm="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59A69F-B844-4AB8-9188-4500FEC6F625}" type="datetimeFigureOut">
              <a:rPr lang="fr-FR"/>
              <a:pPr>
                <a:defRPr/>
              </a:pPr>
              <a:t>06/05/2020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471926-8609-474F-BCF2-C50B183EDEF3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3662222"/>
      </p:ext>
    </p:extLst>
  </p:cSld>
  <p:clrMapOvr>
    <a:masterClrMapping/>
  </p:clrMapOvr>
  <p:transition advTm="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64CF3B-87F5-4710-B347-5F6443B34CB1}" type="datetimeFigureOut">
              <a:rPr lang="fr-FR"/>
              <a:pPr>
                <a:defRPr/>
              </a:pPr>
              <a:t>06/05/2020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B2C5F3-DD1C-46A5-8261-A495AE847E0B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6662389"/>
      </p:ext>
    </p:extLst>
  </p:cSld>
  <p:clrMapOvr>
    <a:masterClrMapping/>
  </p:clrMapOvr>
  <p:transition advTm="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43AC57-735C-4FEA-9948-B906FB05DD9C}" type="datetimeFigureOut">
              <a:rPr lang="fr-FR"/>
              <a:pPr>
                <a:defRPr/>
              </a:pPr>
              <a:t>06/05/2020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77A105-8257-4FB9-9551-23BC1F2201E7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1016731"/>
      </p:ext>
    </p:extLst>
  </p:cSld>
  <p:clrMapOvr>
    <a:masterClrMapping/>
  </p:clrMapOvr>
  <p:transition advTm="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150E2D-2856-4646-A883-B319D16FF32D}" type="datetimeFigureOut">
              <a:rPr lang="fr-FR"/>
              <a:pPr>
                <a:defRPr/>
              </a:pPr>
              <a:t>06/05/2020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EFFBE0-D966-4C17-B962-42D3BC84141E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4656593"/>
      </p:ext>
    </p:extLst>
  </p:cSld>
  <p:clrMapOvr>
    <a:masterClrMapping/>
  </p:clrMapOvr>
  <p:transition advTm="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0560FB-AA2C-474D-B92F-1F053F015127}" type="datetimeFigureOut">
              <a:rPr lang="fr-FR"/>
              <a:pPr>
                <a:defRPr/>
              </a:pPr>
              <a:t>06/05/2020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6A33C9-4C56-4CB8-8021-03AEF6940209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3598806"/>
      </p:ext>
    </p:extLst>
  </p:cSld>
  <p:clrMapOvr>
    <a:masterClrMapping/>
  </p:clrMapOvr>
  <p:transition advTm="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28A299-41DC-4C7C-9398-B77BEAE3CE06}" type="datetimeFigureOut">
              <a:rPr lang="fr-FR"/>
              <a:pPr>
                <a:defRPr/>
              </a:pPr>
              <a:t>06/05/2020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CD7859-5EB5-4B4A-824E-8785D77C68D4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3446598"/>
      </p:ext>
    </p:extLst>
  </p:cSld>
  <p:clrMapOvr>
    <a:masterClrMapping/>
  </p:clrMapOvr>
  <p:transition advTm="6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11430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>
            <a:alpha val="4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9FD4337-78C8-4B13-B1EE-18B43BE786B1}" type="datetimeFigureOut">
              <a:rPr lang="fr-FR"/>
              <a:pPr>
                <a:defRPr/>
              </a:pPr>
              <a:t>06/05/2020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B51AA75-271B-4366-8947-0E70B61863ED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6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>
            <a:alpha val="4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4.png"/><Relationship Id="rId10" Type="http://schemas.openxmlformats.org/officeDocument/2006/relationships/image" Target="../media/image4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 descr="0 timing_parfait_032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446088"/>
            <a:ext cx="5730875" cy="550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ZoneTexte 2"/>
          <p:cNvSpPr txBox="1">
            <a:spLocks noChangeArrowheads="1"/>
          </p:cNvSpPr>
          <p:nvPr/>
        </p:nvSpPr>
        <p:spPr bwMode="auto">
          <a:xfrm>
            <a:off x="2148370" y="6179748"/>
            <a:ext cx="475210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fr-FR" sz="2400" b="1" dirty="0" smtClean="0"/>
              <a:t>IMÁGENES ... EN MOVIMIENTO</a:t>
            </a:r>
            <a:endParaRPr lang="fr-FR" sz="2400" b="1" i="1" dirty="0"/>
          </a:p>
        </p:txBody>
      </p:sp>
    </p:spTree>
  </p:cSld>
  <p:clrMapOvr>
    <a:masterClrMapping/>
  </p:clrMapOvr>
  <p:transition advTm="8000">
    <p:dissolve/>
    <p:sndAc>
      <p:stSnd>
        <p:snd r:embed="rId2" name="ZIC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 descr="perfectly-timed-photos-25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1675" y="0"/>
            <a:ext cx="52006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timing_parfait_0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timing_parfait_03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timing_parfait_04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60425"/>
            <a:ext cx="9144000" cy="513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timing_parfait_05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timing_parfait_09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05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timing_parfait_01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6638" y="0"/>
            <a:ext cx="70707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timing_parfait_15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timing_parfait_20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timing_parfait_02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05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timing_parfait_22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9775" y="0"/>
            <a:ext cx="51244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timing_parfait_023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timing_parfait_27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timing_parfait_28.pn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timing_parfait_29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9175" y="0"/>
            <a:ext cx="45656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timing_parfait_30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timing_parfait_03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0788" y="0"/>
            <a:ext cx="67008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timing_parfait_3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988"/>
            <a:ext cx="9144000" cy="7021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timing_parfait_32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9775" y="0"/>
            <a:ext cx="51244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timing_parfait_33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05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timing_parfait_40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timing_parfait_4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timing_parfait_042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3463" y="0"/>
            <a:ext cx="45354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timing_parfait_43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9175" y="0"/>
            <a:ext cx="45656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 descr="timing_parfait_06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125" y="0"/>
            <a:ext cx="40957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timing_parfait_062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3938" y="0"/>
            <a:ext cx="45561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timing_parfait_07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05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 descr="timing_parfait_08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 descr="timing_parfait_092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05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timing_parfait_10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1" descr="timing_parfait_132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1" descr="timing_parfait_14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1" descr="timing_parfait_15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575" y="0"/>
            <a:ext cx="73088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1" descr="timing_parfait_162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60425"/>
            <a:ext cx="9144000" cy="513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 1" descr="timing_parfait_18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775" y="0"/>
            <a:ext cx="53784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 1" descr="timing_parfait_19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05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 1" descr="timing_parfait_22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9650" y="0"/>
            <a:ext cx="45847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 1" descr="timing_parfait_26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0"/>
            <a:ext cx="70580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 1" descr="timing_parfait_31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Image 1" descr="Z timing_parfait_36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988"/>
            <a:ext cx="9144000" cy="60801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1" name="Image 2" descr="GERARD CLASSIC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175" y="6211888"/>
            <a:ext cx="10096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000">
    <p:wipe dir="d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e bon angle au bon moment - Gérard .. 02 05 2019 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Le bon angle au bon moment - Gérard .. 02 05 2019 </Template>
  <TotalTime>5</TotalTime>
  <Words>20</Words>
  <Application>Microsoft Office PowerPoint</Application>
  <PresentationFormat>Presentación en pantalla (4:3)</PresentationFormat>
  <Paragraphs>3</Paragraphs>
  <Slides>42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42</vt:i4>
      </vt:variant>
    </vt:vector>
  </HeadingPairs>
  <TitlesOfParts>
    <vt:vector size="46" baseType="lpstr">
      <vt:lpstr>Calibri</vt:lpstr>
      <vt:lpstr>Arial</vt:lpstr>
      <vt:lpstr>Le bon angle au bon moment - Gérard .. 02 05 2019 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4</cp:revision>
  <dcterms:created xsi:type="dcterms:W3CDTF">2020-05-06T18:28:03Z</dcterms:created>
  <dcterms:modified xsi:type="dcterms:W3CDTF">2020-05-06T18:33:29Z</dcterms:modified>
</cp:coreProperties>
</file>