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70" r:id="rId2"/>
  </p:sldMasterIdLst>
  <p:sldIdLst>
    <p:sldId id="259" r:id="rId3"/>
    <p:sldId id="289" r:id="rId4"/>
    <p:sldId id="291" r:id="rId5"/>
    <p:sldId id="293" r:id="rId6"/>
    <p:sldId id="295" r:id="rId7"/>
    <p:sldId id="296" r:id="rId8"/>
    <p:sldId id="297" r:id="rId9"/>
    <p:sldId id="299" r:id="rId10"/>
    <p:sldId id="301" r:id="rId11"/>
    <p:sldId id="302" r:id="rId12"/>
    <p:sldId id="303" r:id="rId13"/>
    <p:sldId id="305" r:id="rId14"/>
    <p:sldId id="307" r:id="rId15"/>
    <p:sldId id="308" r:id="rId16"/>
    <p:sldId id="309" r:id="rId17"/>
    <p:sldId id="310" r:id="rId18"/>
    <p:sldId id="311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</p:sldIdLst>
  <p:sldSz cx="9144000" cy="6858000" type="screen4x3"/>
  <p:notesSz cx="6858000" cy="9144000"/>
  <p:photoAlbum/>
  <p:custDataLst>
    <p:tags r:id="rId28"/>
  </p:custDataLst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DCA+Hd+UoNylpEa1bAfxg==" hashData="dFpliMjtG8kJLoyIcnSW15Zym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4F7F6-CBB5-4167-B8E2-692F0387B615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D4B02-0087-4FDB-8CFA-DFA75A5CC4AA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25123805"/>
      </p:ext>
    </p:extLst>
  </p:cSld>
  <p:clrMapOvr>
    <a:masterClrMapping/>
  </p:clrMapOvr>
  <p:transition spd="slow" advTm="7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8016F-DC66-450F-8EFE-D4E83CB992F6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CA05F-E0A0-4F79-A1E6-2AEA9DE7ADBB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33538848"/>
      </p:ext>
    </p:extLst>
  </p:cSld>
  <p:clrMapOvr>
    <a:masterClrMapping/>
  </p:clrMapOvr>
  <p:transition spd="slow" advTm="7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4B67-8FC0-492F-8FF0-C0DDDCEAD887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6566B-A9C0-4522-88C9-AE01D82939A1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24383016"/>
      </p:ext>
    </p:extLst>
  </p:cSld>
  <p:clrMapOvr>
    <a:masterClrMapping/>
  </p:clrMapOvr>
  <p:transition spd="slow" advTm="7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AE988-4EBE-4FFC-9B8C-A6829EB39A07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CD4CD-C8BC-46B1-A852-0C64EC7B4469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54230516"/>
      </p:ext>
    </p:extLst>
  </p:cSld>
  <p:clrMapOvr>
    <a:masterClrMapping/>
  </p:clrMapOvr>
  <p:transition spd="slow" advTm="7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7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B1C7F-536E-4F81-8678-21D7D3A6365E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8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9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3BFB4-CF1D-4EDC-8941-8209A7EDE44F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8257208"/>
      </p:ext>
    </p:extLst>
  </p:cSld>
  <p:clrMapOvr>
    <a:masterClrMapping/>
  </p:clrMapOvr>
  <p:transition spd="slow" advTm="7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C5A19-A94D-4775-94F8-A359F38104CB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4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2350-229B-40CC-9676-4113AFC5DA10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192024921"/>
      </p:ext>
    </p:extLst>
  </p:cSld>
  <p:clrMapOvr>
    <a:masterClrMapping/>
  </p:clrMapOvr>
  <p:transition spd="slow" advTm="7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D068D-6093-40E9-8E8E-73FDEB652607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3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FFE0C-87CB-4342-8FAE-89DD06A9FE90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79682070"/>
      </p:ext>
    </p:extLst>
  </p:cSld>
  <p:clrMapOvr>
    <a:masterClrMapping/>
  </p:clrMapOvr>
  <p:transition spd="slow" advTm="7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19D5C-08CB-41BC-B2B1-D551D83EC2F7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D4DF4-C37A-427C-A035-F193F9EDFED5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63512980"/>
      </p:ext>
    </p:extLst>
  </p:cSld>
  <p:clrMapOvr>
    <a:masterClrMapping/>
  </p:clrMapOvr>
  <p:transition spd="slow" advTm="7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r-HR" noProof="0" smtClean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65A79-E6A3-47F5-80F4-E13570239A25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1719E-F0B2-4CC7-A8C3-36C413EA5F23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769751138"/>
      </p:ext>
    </p:extLst>
  </p:cSld>
  <p:clrMapOvr>
    <a:masterClrMapping/>
  </p:clrMapOvr>
  <p:transition spd="slow" advTm="7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2FB59-6D16-4112-97A7-A9001E9DC847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CFDDF-E32C-4356-A328-C505601EA15B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55531846"/>
      </p:ext>
    </p:extLst>
  </p:cSld>
  <p:clrMapOvr>
    <a:masterClrMapping/>
  </p:clrMapOvr>
  <p:transition spd="slow" advTm="7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5B84-EB53-41C5-9C33-115609CF921B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F49B0-A94D-496F-B50D-B3382D4EF033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1814700"/>
      </p:ext>
    </p:extLst>
  </p:cSld>
  <p:clrMapOvr>
    <a:masterClrMapping/>
  </p:clrMapOvr>
  <p:transition spd="slow" advTm="7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408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zervirano mjesto naslova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r-HR" altLang="fr-FR" smtClean="0"/>
              <a:t>Kliknite da biste uredili stil naslova matrice</a:t>
            </a:r>
          </a:p>
        </p:txBody>
      </p:sp>
      <p:sp>
        <p:nvSpPr>
          <p:cNvPr id="1027" name="Rezervirano mjesto teksta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altLang="fr-FR" smtClean="0"/>
              <a:t>Kliknite da biste uredili stilove teksta matrice</a:t>
            </a:r>
          </a:p>
          <a:p>
            <a:pPr lvl="1"/>
            <a:r>
              <a:rPr lang="hr-HR" altLang="fr-FR" smtClean="0"/>
              <a:t>Druga razina</a:t>
            </a:r>
          </a:p>
          <a:p>
            <a:pPr lvl="2"/>
            <a:r>
              <a:rPr lang="hr-HR" altLang="fr-FR" smtClean="0"/>
              <a:t>Treća razina</a:t>
            </a:r>
          </a:p>
          <a:p>
            <a:pPr lvl="3"/>
            <a:r>
              <a:rPr lang="hr-HR" altLang="fr-FR" smtClean="0"/>
              <a:t>Četvrta razina</a:t>
            </a:r>
          </a:p>
          <a:p>
            <a:pPr lvl="4"/>
            <a:r>
              <a:rPr lang="hr-HR" altLang="fr-FR" smtClean="0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ABBAD6-6A1A-4D4F-9538-FA1381E378B9}" type="datetimeFigureOut">
              <a:rPr lang="hr-HR"/>
              <a:pPr>
                <a:defRPr/>
              </a:pPr>
              <a:t>21.8.2019.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19711F-7D6E-4B96-AAC8-DB9F1CAC57FD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911930" y="2047201"/>
            <a:ext cx="3320141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8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IDEAS</a:t>
            </a:r>
            <a:endParaRPr lang="es-ES" sz="8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Slika 1" descr="Part_253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  <p:sndAc>
      <p:stSnd>
        <p:snd r:embed="rId2" name="111 - Railroad Bill (Unreleased, Self Portrait)wavsss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Slika 1" descr="Part_27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Slika 1" descr="Part_29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0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Slika 1" descr="Part_314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0"/>
            <a:ext cx="6834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Slika 1" descr="Part_33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Slika 1" descr="Part_35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0"/>
            <a:ext cx="496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Slika 1" descr="Part_37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Slika 1" descr="Part_40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0"/>
            <a:ext cx="4497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Slika 1" descr="Part_41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0"/>
            <a:ext cx="8223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Slika 1" descr="Part_44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Slika 1" descr="Part_4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0"/>
            <a:ext cx="767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Slika 2" descr="Slika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876300"/>
            <a:ext cx="5715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Slika 1" descr="Part_50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Slika 1" descr="Part_51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Slika 1" descr="Part_52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Slika 1" descr="Part_53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0"/>
            <a:ext cx="7094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Slika 1" descr="Part_54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350"/>
            <a:ext cx="9144000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Slika 1" descr="Part_57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8838"/>
            <a:ext cx="9144000" cy="513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Slika 1" descr="Part_585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0"/>
            <a:ext cx="5870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Slika 1" descr="Part_59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376238" y="6589713"/>
            <a:ext cx="793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_tradnl" altLang="fr-FR" sz="1800">
                <a:latin typeface="Arial" charset="0"/>
              </a:rPr>
              <a:t>Te En</a:t>
            </a:r>
            <a:endParaRPr lang="es-ES" altLang="fr-FR" sz="1800">
              <a:latin typeface="Arial" charset="0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2013-12-02_2104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2013-12-02_2105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2013-12-02_2105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2013-12-02_2106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113" y="0"/>
            <a:ext cx="5565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b44e663bd468ed97ce8eaafb5ef46aa90474a9d"/>
  <p:tag name="ISPRING_RESOURCE_PATHS_HASH_PRESENTER" val="87cbf8caa57999d9befb447a024b330f514a361"/>
</p:tagLst>
</file>

<file path=ppt/theme/theme1.xml><?xml version="1.0" encoding="utf-8"?>
<a:theme xmlns:a="http://schemas.openxmlformats.org/drawingml/2006/main" name="IDE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IDEAS</Template>
  <TotalTime>1</TotalTime>
  <Words>19</Words>
  <Application>Microsoft Office PowerPoint</Application>
  <PresentationFormat>Presentación en pantalla (4:3)</PresentationFormat>
  <Paragraphs>4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IDEAS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2019-08-21T11:52:13Z</dcterms:created>
  <dcterms:modified xsi:type="dcterms:W3CDTF">2019-08-21T11:54:10Z</dcterms:modified>
</cp:coreProperties>
</file>