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748" r:id="rId2"/>
  </p:sldMasterIdLst>
  <p:sldIdLst>
    <p:sldId id="404" r:id="rId3"/>
    <p:sldId id="449" r:id="rId4"/>
    <p:sldId id="406" r:id="rId5"/>
    <p:sldId id="407" r:id="rId6"/>
    <p:sldId id="408" r:id="rId7"/>
    <p:sldId id="409" r:id="rId8"/>
    <p:sldId id="410" r:id="rId9"/>
    <p:sldId id="411" r:id="rId10"/>
    <p:sldId id="412" r:id="rId11"/>
    <p:sldId id="414" r:id="rId12"/>
    <p:sldId id="416" r:id="rId13"/>
    <p:sldId id="417" r:id="rId14"/>
    <p:sldId id="418" r:id="rId15"/>
    <p:sldId id="420" r:id="rId16"/>
    <p:sldId id="424" r:id="rId17"/>
    <p:sldId id="426" r:id="rId18"/>
    <p:sldId id="428" r:id="rId19"/>
    <p:sldId id="429" r:id="rId20"/>
    <p:sldId id="430" r:id="rId21"/>
    <p:sldId id="432" r:id="rId22"/>
    <p:sldId id="437" r:id="rId23"/>
    <p:sldId id="440" r:id="rId24"/>
    <p:sldId id="441" r:id="rId25"/>
    <p:sldId id="442" r:id="rId26"/>
    <p:sldId id="444" r:id="rId27"/>
    <p:sldId id="445" r:id="rId28"/>
    <p:sldId id="446" r:id="rId29"/>
    <p:sldId id="447" r:id="rId30"/>
    <p:sldId id="450" r:id="rId31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SFXp+riMwbF0HCfdiLIayw" hashData="Fo9+7ObjEVDkGNRuo9bahqAQGo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  <p:clrMru>
    <a:srgbClr val="FF99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724" autoAdjust="0"/>
  </p:normalViewPr>
  <p:slideViewPr>
    <p:cSldViewPr snapToGrid="0">
      <p:cViewPr varScale="1">
        <p:scale>
          <a:sx n="58" d="100"/>
          <a:sy n="58" d="100"/>
        </p:scale>
        <p:origin x="-78" y="-4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B82BB6-04C6-48D2-9D88-B85FF74A06E9}" type="datetimeFigureOut">
              <a:rPr lang="hu-HU"/>
              <a:pPr>
                <a:defRPr/>
              </a:pPr>
              <a:t>2016.03.10.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888516-878A-4A23-B88B-F5CB16AF29AF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advClick="0" advTm="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552364-A14D-46DF-B8E0-1556F0A6A7C9}" type="datetimeFigureOut">
              <a:rPr lang="hu-HU"/>
              <a:pPr>
                <a:defRPr/>
              </a:pPr>
              <a:t>2016.03.10.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BD62F1-CC03-4082-9E55-92D5BB7814FA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advClick="0" advTm="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CFBA23-5A28-44B0-8A64-B86887309E83}" type="datetimeFigureOut">
              <a:rPr lang="hu-HU"/>
              <a:pPr>
                <a:defRPr/>
              </a:pPr>
              <a:t>2016.03.10.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D88DE8-0961-4534-9057-39DE57F83643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advClick="0" advTm="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9C46CB-B081-4751-BEEC-4C946B8FAAB1}" type="datetimeFigureOut">
              <a:rPr lang="hu-HU"/>
              <a:pPr>
                <a:defRPr/>
              </a:pPr>
              <a:t>2016.03.10.</a:t>
            </a:fld>
            <a:endParaRPr lang="hu-HU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AF5CB4-DBAB-4AC4-A314-6989D77230B4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advClick="0" advTm="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7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BF8FD6-55D5-4CB8-93B7-6C471A91AE9D}" type="datetimeFigureOut">
              <a:rPr lang="hu-HU"/>
              <a:pPr>
                <a:defRPr/>
              </a:pPr>
              <a:t>2016.03.10.</a:t>
            </a:fld>
            <a:endParaRPr lang="hu-HU"/>
          </a:p>
        </p:txBody>
      </p:sp>
      <p:sp>
        <p:nvSpPr>
          <p:cNvPr id="8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D6B8F0-327F-4905-A50D-F2531F3BED81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advClick="0" advTm="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712FA3-94F6-46E0-AFC2-0982CEA0D272}" type="datetimeFigureOut">
              <a:rPr lang="hu-HU"/>
              <a:pPr>
                <a:defRPr/>
              </a:pPr>
              <a:t>2016.03.10.</a:t>
            </a:fld>
            <a:endParaRPr lang="hu-HU"/>
          </a:p>
        </p:txBody>
      </p:sp>
      <p:sp>
        <p:nvSpPr>
          <p:cNvPr id="4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1E88D5-6D4F-4B7D-9412-9D81F4B44B9A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advClick="0" advTm="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81A3F4-008A-430E-85BF-48366E6EFCF4}" type="datetimeFigureOut">
              <a:rPr lang="hu-HU"/>
              <a:pPr>
                <a:defRPr/>
              </a:pPr>
              <a:t>2016.03.10.</a:t>
            </a:fld>
            <a:endParaRPr lang="hu-HU"/>
          </a:p>
        </p:txBody>
      </p:sp>
      <p:sp>
        <p:nvSpPr>
          <p:cNvPr id="3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BC8857-5CA1-4689-9C22-4323FE96723D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advClick="0" advTm="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6FC6D0-3716-4EF2-8580-9F8CC416262F}" type="datetimeFigureOut">
              <a:rPr lang="hu-HU"/>
              <a:pPr>
                <a:defRPr/>
              </a:pPr>
              <a:t>2016.03.10.</a:t>
            </a:fld>
            <a:endParaRPr lang="hu-HU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369D7-7D08-4B2F-8993-83DF8899C198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advClick="0" advTm="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hu-HU" noProof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552933-0679-400C-8A9A-C84064A7D797}" type="datetimeFigureOut">
              <a:rPr lang="hu-HU"/>
              <a:pPr>
                <a:defRPr/>
              </a:pPr>
              <a:t>2016.03.10.</a:t>
            </a:fld>
            <a:endParaRPr lang="hu-HU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10A4E8-442D-4D98-B58E-4CF8A7B4A27B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advClick="0" advTm="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1DAE0E-44DA-4602-AAEA-968448AC893A}" type="datetimeFigureOut">
              <a:rPr lang="hu-HU"/>
              <a:pPr>
                <a:defRPr/>
              </a:pPr>
              <a:t>2016.03.10.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53729E-8D2A-45BF-A979-58D7A8F34CE1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advClick="0" advTm="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0F8125-41FC-4E87-9C5D-8C4738FECC30}" type="datetimeFigureOut">
              <a:rPr lang="hu-HU"/>
              <a:pPr>
                <a:defRPr/>
              </a:pPr>
              <a:t>2016.03.10.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D85EB4-D0F4-4291-B48D-691106259394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advClick="0" advTm="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Cím hely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ca-ES" smtClean="0"/>
              <a:t>Mintacím szerkesztése</a:t>
            </a:r>
          </a:p>
        </p:txBody>
      </p:sp>
      <p:sp>
        <p:nvSpPr>
          <p:cNvPr id="1027" name="Szöveg hely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ca-ES" smtClean="0"/>
              <a:t>Mintaszöveg szerkesztése</a:t>
            </a:r>
          </a:p>
          <a:p>
            <a:pPr lvl="1"/>
            <a:r>
              <a:rPr lang="hu-HU" altLang="ca-ES" smtClean="0"/>
              <a:t>Második szint</a:t>
            </a:r>
          </a:p>
          <a:p>
            <a:pPr lvl="2"/>
            <a:r>
              <a:rPr lang="hu-HU" altLang="ca-ES" smtClean="0"/>
              <a:t>Harmadik szint</a:t>
            </a:r>
          </a:p>
          <a:p>
            <a:pPr lvl="3"/>
            <a:r>
              <a:rPr lang="hu-HU" altLang="ca-ES" smtClean="0"/>
              <a:t>Negyedik szint</a:t>
            </a:r>
          </a:p>
          <a:p>
            <a:pPr lvl="4"/>
            <a:r>
              <a:rPr lang="hu-HU" altLang="ca-ES" smtClean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5AF9F49-1DFE-4960-8FBE-44E4A691BA1B}" type="datetimeFigureOut">
              <a:rPr lang="hu-HU"/>
              <a:pPr>
                <a:defRPr/>
              </a:pPr>
              <a:t>2016.03.10.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CAE4720-924D-4078-B27A-EE80D2125C8B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7" r:id="rId1"/>
    <p:sldLayoutId id="2147483738" r:id="rId2"/>
    <p:sldLayoutId id="2147483739" r:id="rId3"/>
    <p:sldLayoutId id="2147483740" r:id="rId4"/>
    <p:sldLayoutId id="2147483741" r:id="rId5"/>
    <p:sldLayoutId id="2147483742" r:id="rId6"/>
    <p:sldLayoutId id="2147483743" r:id="rId7"/>
    <p:sldLayoutId id="2147483744" r:id="rId8"/>
    <p:sldLayoutId id="2147483745" r:id="rId9"/>
    <p:sldLayoutId id="2147483746" r:id="rId10"/>
    <p:sldLayoutId id="2147483747" r:id="rId11"/>
  </p:sldLayoutIdLst>
  <p:transition spd="med" advClick="0" advTm="5000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9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0.png"/><Relationship Id="rId10" Type="http://schemas.openxmlformats.org/officeDocument/2006/relationships/image" Target="../media/image3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1" name="Text Box 13"/>
          <p:cNvSpPr txBox="1">
            <a:spLocks noChangeArrowheads="1"/>
          </p:cNvSpPr>
          <p:nvPr/>
        </p:nvSpPr>
        <p:spPr bwMode="auto">
          <a:xfrm>
            <a:off x="8308975" y="5895975"/>
            <a:ext cx="374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BE" altLang="ca-ES"/>
              <a:t>...</a:t>
            </a:r>
            <a:endParaRPr lang="fr-FR" altLang="ca-ES"/>
          </a:p>
        </p:txBody>
      </p:sp>
      <p:sp>
        <p:nvSpPr>
          <p:cNvPr id="13315" name="13 Título"/>
          <p:cNvSpPr>
            <a:spLocks noGrp="1"/>
          </p:cNvSpPr>
          <p:nvPr>
            <p:ph type="title"/>
          </p:nvPr>
        </p:nvSpPr>
        <p:spPr>
          <a:xfrm>
            <a:off x="0" y="5886450"/>
            <a:ext cx="9144000" cy="755650"/>
          </a:xfrm>
        </p:spPr>
        <p:txBody>
          <a:bodyPr/>
          <a:lstStyle/>
          <a:p>
            <a:r>
              <a:rPr lang="es-ES" altLang="ca-ES" sz="2400" smtClean="0">
                <a:solidFill>
                  <a:schemeClr val="bg1"/>
                </a:solidFill>
                <a:latin typeface="Kristen ITC" pitchFamily="66" charset="0"/>
                <a:cs typeface="Arial" charset="0"/>
              </a:rPr>
              <a:t>Música: Enya, </a:t>
            </a:r>
            <a:r>
              <a:rPr lang="es-ES" altLang="ca-ES" sz="2400" i="1" smtClean="0">
                <a:solidFill>
                  <a:schemeClr val="bg1"/>
                </a:solidFill>
                <a:latin typeface="Kristen ITC" pitchFamily="66" charset="0"/>
                <a:cs typeface="Arial" charset="0"/>
              </a:rPr>
              <a:t>Wild Child                                  Sincronizado</a:t>
            </a:r>
          </a:p>
        </p:txBody>
      </p:sp>
      <p:pic>
        <p:nvPicPr>
          <p:cNvPr id="13316" name="3 Imagen" descr="389736_302954306440903_759607815_n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08263" y="1587500"/>
            <a:ext cx="3873500" cy="3871913"/>
          </a:xfrm>
          <a:prstGeom prst="rect">
            <a:avLst/>
          </a:prstGeom>
          <a:noFill/>
          <a:ln w="76200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13317" name="4 CuadroTexto"/>
          <p:cNvSpPr txBox="1">
            <a:spLocks noChangeArrowheads="1"/>
          </p:cNvSpPr>
          <p:nvPr/>
        </p:nvSpPr>
        <p:spPr bwMode="auto">
          <a:xfrm>
            <a:off x="0" y="420688"/>
            <a:ext cx="914400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altLang="ca-ES" sz="4800" b="1">
                <a:solidFill>
                  <a:schemeClr val="bg1"/>
                </a:solidFill>
                <a:latin typeface="Kristen ITC" pitchFamily="66" charset="0"/>
              </a:rPr>
              <a:t>Humor para reflexionar</a:t>
            </a:r>
          </a:p>
        </p:txBody>
      </p:sp>
    </p:spTree>
  </p:cSld>
  <p:clrMapOvr>
    <a:masterClrMapping/>
  </p:clrMapOvr>
  <p:transition spd="med" advTm="5000">
    <p:fade/>
    <p:sndAc>
      <p:stSnd loop="1">
        <p:snd r:embed="rId2" name="Enya_Wild_Child_3-44++++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Imagen" descr="1455030_564195336983464_945532173_n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20775" y="-22225"/>
            <a:ext cx="6880225" cy="688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1 Imagen" descr="1010613_582658365137161_381316911_n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1 Imagen" descr="1613861_639566896112974_7455780669741989799_n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1 Imagen" descr="1453389_554378831298448_1300464524_n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38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5" descr="https://scontent-a-mad.xx.fbcdn.net/hphotos-ash3/1017347_484675068268825_606303562_n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6013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9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 descr="https://scontent-b-mad.xx.fbcdn.net/hphotos-frc3/971976_481618645241134_1559407392_n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6013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s://scontent-a-mad.xx.fbcdn.net/hphotos-ash3/943052_481048741964791_330072967_n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6013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2 Imagen" descr="1902857_716137318455931_5034041371714374295_n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s://scontent-a-mad.xx.fbcdn.net/hphotos-ash4/401915_470348729701459_842395163_n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6013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1 Imagen" descr="1782178_609655322437465_771696617_n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1 Imagen" descr="10380901_651983054871358_8388179860834496957_n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1 Imagen" descr="10337760_637925582943772_494610781417266983_n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8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1 Imagen" descr="10302272_645259508877046_2645044802599148223_n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7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1 Imagen" descr="10294297_632707653465565_9019598761903999137_n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s://scontent-b-mad.xx.fbcdn.net/hphotos-ash3/554800_464337046969294_1562246649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7450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1 Imagen" descr="1653314_589880271081637_1314023706_n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s://scontent-b-mad.xx.fbcdn.net/hphotos-ash3/581680_501621896574142_689597706_n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7450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1 Imagen" descr="10170923_631377580265239_3144323761660927323_n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s://scontent-a-mad.xx.fbcdn.net/hphotos-ash4/379574_479162992153366_847570394_n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7450" y="0"/>
            <a:ext cx="6875463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8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s://scontent-a-mad.xx.fbcdn.net/hphotos-ash3/182818_471777179558614_959618386_n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7450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1 Imagen" descr="10701990_709873035749026_2771702415455465367_n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1 Imagen" descr="32609_460314977371501_2116058124_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7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1 Imagen" descr="1471378_565205243549140_2078800661_n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63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1 Imagen" descr="10308759_632326443503686_4726772301600174997_n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1 Imagen" descr="10672290_703345473068449_5635167623622581525_n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s://scontent-b-mad.xx.fbcdn.net/hphotos-frc3/969482_475145405888458_649264614_n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7450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s://scontent-b-mad.xx.fbcdn.net/hphotos-ash3/486651_469315276471471_1989247408_n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7450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2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scosido. Humor para reflexiona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Urbánus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Descosido. Humor para reflexionar</Template>
  <TotalTime>1</TotalTime>
  <Words>27</Words>
  <Application>Microsoft Office PowerPoint</Application>
  <PresentationFormat>Presentación en pantalla (4:3)</PresentationFormat>
  <Paragraphs>5</Paragraphs>
  <Slides>29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34" baseType="lpstr">
      <vt:lpstr>Arial</vt:lpstr>
      <vt:lpstr>Calibri</vt:lpstr>
      <vt:lpstr>Kristen ITC</vt:lpstr>
      <vt:lpstr>Descosido. Humor para reflexionar</vt:lpstr>
      <vt:lpstr>Diseño predeterminado</vt:lpstr>
      <vt:lpstr>Música: Enya, Wild Child                                  Sincronizado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Música: Enya, Wild Child                                  Sincronizado</dc:title>
  <dc:creator>Jose Luis</dc:creator>
  <cp:lastModifiedBy>Jose Luis</cp:lastModifiedBy>
  <cp:revision>2</cp:revision>
  <dcterms:created xsi:type="dcterms:W3CDTF">2016-03-10T10:31:35Z</dcterms:created>
  <dcterms:modified xsi:type="dcterms:W3CDTF">2016-03-10T10:32:55Z</dcterms:modified>
</cp:coreProperties>
</file>