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ustom.xml" ContentType="application/vnd.openxmlformats-officedocument.custom-properties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54"/>
  </p:notesMasterIdLst>
  <p:sldIdLst>
    <p:sldId id="256" r:id="rId3"/>
    <p:sldId id="264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</p:sldIdLst>
  <p:sldSz cx="12192000" cy="6858000"/>
  <p:notesSz cx="7559675" cy="10691813"/>
  <p:defaultTextStyle>
    <a:defPPr>
      <a:defRPr lang="en-GB"/>
    </a:defPPr>
    <a:lvl1pPr algn="l" defTabSz="45720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742950" indent="-285750" algn="l" defTabSz="45720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143000" indent="-228600" algn="l" defTabSz="45720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600200" indent="-228600" algn="l" defTabSz="45720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057400" indent="-228600" algn="l" defTabSz="457200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codLOv/+JVT+4B5hMw4xg" hashData="RXuTvIYYNjQpptus/7Cy5CKo3n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390" y="-9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_tradnl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endParaRPr lang="en-U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endParaRPr 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endParaRPr 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fld id="{BAB0697E-2D7C-4BBC-8996-A766285BABE2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8963F77-AD1D-45AD-AE63-B638169681EB}" type="slidenum">
              <a:rPr lang="en-US"/>
              <a:pPr/>
              <a:t>1</a:t>
            </a:fld>
            <a:endParaRPr lang="en-US"/>
          </a:p>
        </p:txBody>
      </p:sp>
      <p:sp>
        <p:nvSpPr>
          <p:cNvPr id="563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4269CF6-9794-4674-97B5-5523FB177539}" type="slidenum">
              <a:rPr lang="en-US"/>
              <a:pPr/>
              <a:t>2</a:t>
            </a:fld>
            <a:endParaRPr lang="en-US"/>
          </a:p>
        </p:txBody>
      </p:sp>
      <p:sp>
        <p:nvSpPr>
          <p:cNvPr id="645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E9600A4-2E48-469F-9906-BF8AA2C41525}" type="slidenum">
              <a:rPr lang="en-US"/>
              <a:pPr/>
              <a:t>3</a:t>
            </a:fld>
            <a:endParaRPr lang="en-US"/>
          </a:p>
        </p:txBody>
      </p:sp>
      <p:sp>
        <p:nvSpPr>
          <p:cNvPr id="583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0E56A0F-E962-40FF-9688-4143DC6B2184}" type="slidenum">
              <a:rPr lang="en-US"/>
              <a:pPr/>
              <a:t>4</a:t>
            </a:fld>
            <a:endParaRPr lang="en-US"/>
          </a:p>
        </p:txBody>
      </p:sp>
      <p:sp>
        <p:nvSpPr>
          <p:cNvPr id="593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5F15EB3-9F93-4E75-9A14-CBA2A34F9423}" type="slidenum">
              <a:rPr lang="en-US"/>
              <a:pPr/>
              <a:t>5</a:t>
            </a:fld>
            <a:endParaRPr lang="en-US"/>
          </a:p>
        </p:txBody>
      </p:sp>
      <p:sp>
        <p:nvSpPr>
          <p:cNvPr id="604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41179F5-DDA8-4984-8694-766245303049}" type="slidenum">
              <a:rPr lang="en-US"/>
              <a:pPr/>
              <a:t>6</a:t>
            </a:fld>
            <a:endParaRPr lang="en-US"/>
          </a:p>
        </p:txBody>
      </p:sp>
      <p:sp>
        <p:nvSpPr>
          <p:cNvPr id="614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A09D2B4-DC39-4EDE-B5A0-AE9174DD89FA}" type="slidenum">
              <a:rPr lang="en-US"/>
              <a:pPr/>
              <a:t>7</a:t>
            </a:fld>
            <a:endParaRPr lang="en-US"/>
          </a:p>
        </p:txBody>
      </p:sp>
      <p:sp>
        <p:nvSpPr>
          <p:cNvPr id="624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51E15A1-DE7C-4D24-BBD6-74BFDC16087E}" type="slidenum">
              <a:rPr lang="en-US"/>
              <a:pPr/>
              <a:t>8</a:t>
            </a:fld>
            <a:endParaRPr lang="en-US"/>
          </a:p>
        </p:txBody>
      </p:sp>
      <p:sp>
        <p:nvSpPr>
          <p:cNvPr id="634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1815FCF-26AD-4BFF-9379-D4A67CF77064}" type="slidenum">
              <a:rPr lang="en-US"/>
              <a:pPr/>
              <a:t>9</a:t>
            </a:fld>
            <a:endParaRPr lang="en-US"/>
          </a:p>
        </p:txBody>
      </p:sp>
      <p:sp>
        <p:nvSpPr>
          <p:cNvPr id="655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4B8DF0F-16FE-4444-AF04-0FA6EE8FBBBD}" type="slidenum">
              <a:rPr lang="en-US"/>
              <a:pPr/>
              <a:t>10</a:t>
            </a:fld>
            <a:endParaRPr lang="en-US"/>
          </a:p>
        </p:txBody>
      </p:sp>
      <p:sp>
        <p:nvSpPr>
          <p:cNvPr id="665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701C63E-86B0-4FFE-9EBF-3A6479B4F8EA}" type="slidenum">
              <a:rPr lang="en-US"/>
              <a:pPr/>
              <a:t>11</a:t>
            </a:fld>
            <a:endParaRPr lang="en-US"/>
          </a:p>
        </p:txBody>
      </p:sp>
      <p:sp>
        <p:nvSpPr>
          <p:cNvPr id="675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2F9743F-6F12-4FA4-865B-FB5C45557071}" type="slidenum">
              <a:rPr lang="en-US"/>
              <a:pPr/>
              <a:t>12</a:t>
            </a:fld>
            <a:endParaRPr lang="en-US"/>
          </a:p>
        </p:txBody>
      </p:sp>
      <p:sp>
        <p:nvSpPr>
          <p:cNvPr id="686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360F5AA-8BF3-4EFA-9901-4E0A12DD6410}" type="slidenum">
              <a:rPr lang="en-US"/>
              <a:pPr/>
              <a:t>13</a:t>
            </a:fld>
            <a:endParaRPr lang="en-US"/>
          </a:p>
        </p:txBody>
      </p:sp>
      <p:sp>
        <p:nvSpPr>
          <p:cNvPr id="696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CA74396-F745-4AE9-8F24-4D3B9C231540}" type="slidenum">
              <a:rPr lang="en-US"/>
              <a:pPr/>
              <a:t>14</a:t>
            </a:fld>
            <a:endParaRPr lang="en-US"/>
          </a:p>
        </p:txBody>
      </p:sp>
      <p:sp>
        <p:nvSpPr>
          <p:cNvPr id="706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9298450-280D-43A1-9964-B4FAD7B5FE52}" type="slidenum">
              <a:rPr lang="en-US"/>
              <a:pPr/>
              <a:t>15</a:t>
            </a:fld>
            <a:endParaRPr lang="en-US"/>
          </a:p>
        </p:txBody>
      </p:sp>
      <p:sp>
        <p:nvSpPr>
          <p:cNvPr id="716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D281747-B8CA-448B-BB6D-586CDB11592C}" type="slidenum">
              <a:rPr lang="en-US"/>
              <a:pPr/>
              <a:t>16</a:t>
            </a:fld>
            <a:endParaRPr lang="en-US"/>
          </a:p>
        </p:txBody>
      </p:sp>
      <p:sp>
        <p:nvSpPr>
          <p:cNvPr id="727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708C34F-749F-4BE1-A63E-E808C2DD657A}" type="slidenum">
              <a:rPr lang="en-US"/>
              <a:pPr/>
              <a:t>17</a:t>
            </a:fld>
            <a:endParaRPr lang="en-US"/>
          </a:p>
        </p:txBody>
      </p:sp>
      <p:sp>
        <p:nvSpPr>
          <p:cNvPr id="737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7A54EAD-2B4B-47B6-BF53-C8C9FD9BD968}" type="slidenum">
              <a:rPr lang="en-US"/>
              <a:pPr/>
              <a:t>18</a:t>
            </a:fld>
            <a:endParaRPr lang="en-US"/>
          </a:p>
        </p:txBody>
      </p:sp>
      <p:sp>
        <p:nvSpPr>
          <p:cNvPr id="747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3393F56-74B8-41DC-B892-A361FDD6F557}" type="slidenum">
              <a:rPr lang="en-US"/>
              <a:pPr/>
              <a:t>19</a:t>
            </a:fld>
            <a:endParaRPr lang="en-US"/>
          </a:p>
        </p:txBody>
      </p:sp>
      <p:sp>
        <p:nvSpPr>
          <p:cNvPr id="757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F01A2C8-BA39-45F2-B237-ECB29EC5DA2C}" type="slidenum">
              <a:rPr lang="en-US"/>
              <a:pPr/>
              <a:t>20</a:t>
            </a:fld>
            <a:endParaRPr lang="en-US"/>
          </a:p>
        </p:txBody>
      </p:sp>
      <p:sp>
        <p:nvSpPr>
          <p:cNvPr id="768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F5E4231-ED61-440F-8E68-5215966CC0B0}" type="slidenum">
              <a:rPr lang="en-US"/>
              <a:pPr/>
              <a:t>21</a:t>
            </a:fld>
            <a:endParaRPr lang="en-US"/>
          </a:p>
        </p:txBody>
      </p:sp>
      <p:sp>
        <p:nvSpPr>
          <p:cNvPr id="778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B4006B8-9886-4B04-BA68-864FCC143F98}" type="slidenum">
              <a:rPr lang="en-US"/>
              <a:pPr/>
              <a:t>22</a:t>
            </a:fld>
            <a:endParaRPr lang="en-US"/>
          </a:p>
        </p:txBody>
      </p:sp>
      <p:sp>
        <p:nvSpPr>
          <p:cNvPr id="788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CD7C144-B2FD-47E7-BA14-288BB055B81E}" type="slidenum">
              <a:rPr lang="en-US"/>
              <a:pPr/>
              <a:t>23</a:t>
            </a:fld>
            <a:endParaRPr lang="en-US"/>
          </a:p>
        </p:txBody>
      </p:sp>
      <p:sp>
        <p:nvSpPr>
          <p:cNvPr id="798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C397FC9-CF36-4ED8-B716-53EEBE7468F8}" type="slidenum">
              <a:rPr lang="en-US"/>
              <a:pPr/>
              <a:t>24</a:t>
            </a:fld>
            <a:endParaRPr lang="en-US"/>
          </a:p>
        </p:txBody>
      </p:sp>
      <p:sp>
        <p:nvSpPr>
          <p:cNvPr id="808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7F13765-9D08-4DEA-9BCF-8FA843F00777}" type="slidenum">
              <a:rPr lang="en-US"/>
              <a:pPr/>
              <a:t>25</a:t>
            </a:fld>
            <a:endParaRPr lang="en-US"/>
          </a:p>
        </p:txBody>
      </p:sp>
      <p:sp>
        <p:nvSpPr>
          <p:cNvPr id="819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E6928B6-A815-47EB-850C-48D58D6C9F84}" type="slidenum">
              <a:rPr lang="en-US"/>
              <a:pPr/>
              <a:t>26</a:t>
            </a:fld>
            <a:endParaRPr lang="en-US"/>
          </a:p>
        </p:txBody>
      </p:sp>
      <p:sp>
        <p:nvSpPr>
          <p:cNvPr id="829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4CEFB19-A2D0-4547-B13C-F73ECD4CBBAF}" type="slidenum">
              <a:rPr lang="en-US"/>
              <a:pPr/>
              <a:t>27</a:t>
            </a:fld>
            <a:endParaRPr lang="en-US"/>
          </a:p>
        </p:txBody>
      </p:sp>
      <p:sp>
        <p:nvSpPr>
          <p:cNvPr id="839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83B701B-75C3-43D8-9971-3BCDC25544E8}" type="slidenum">
              <a:rPr lang="en-US"/>
              <a:pPr/>
              <a:t>28</a:t>
            </a:fld>
            <a:endParaRPr lang="en-US"/>
          </a:p>
        </p:txBody>
      </p:sp>
      <p:sp>
        <p:nvSpPr>
          <p:cNvPr id="849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D73FB2C-63F2-48FA-BE73-F73AA8D529C3}" type="slidenum">
              <a:rPr lang="en-US"/>
              <a:pPr/>
              <a:t>29</a:t>
            </a:fld>
            <a:endParaRPr lang="en-US"/>
          </a:p>
        </p:txBody>
      </p:sp>
      <p:sp>
        <p:nvSpPr>
          <p:cNvPr id="860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139508A-423B-425F-9388-259C1412CFD5}" type="slidenum">
              <a:rPr lang="en-US"/>
              <a:pPr/>
              <a:t>30</a:t>
            </a:fld>
            <a:endParaRPr lang="en-US"/>
          </a:p>
        </p:txBody>
      </p:sp>
      <p:sp>
        <p:nvSpPr>
          <p:cNvPr id="870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E4AD1FF-7BB1-452A-9449-EF2D90CBB1E3}" type="slidenum">
              <a:rPr lang="en-US"/>
              <a:pPr/>
              <a:t>31</a:t>
            </a:fld>
            <a:endParaRPr lang="en-US"/>
          </a:p>
        </p:txBody>
      </p:sp>
      <p:sp>
        <p:nvSpPr>
          <p:cNvPr id="880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D4DDFAF-7B4B-45A0-B608-2355227396C1}" type="slidenum">
              <a:rPr lang="en-US"/>
              <a:pPr/>
              <a:t>32</a:t>
            </a:fld>
            <a:endParaRPr lang="en-US"/>
          </a:p>
        </p:txBody>
      </p:sp>
      <p:sp>
        <p:nvSpPr>
          <p:cNvPr id="890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29AE04F-45F1-47EB-8263-B2507ACBD6C4}" type="slidenum">
              <a:rPr lang="en-US"/>
              <a:pPr/>
              <a:t>33</a:t>
            </a:fld>
            <a:endParaRPr lang="en-US"/>
          </a:p>
        </p:txBody>
      </p:sp>
      <p:sp>
        <p:nvSpPr>
          <p:cNvPr id="901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CCDE6B5-6B6B-418C-AEC4-77FA6BC09A4A}" type="slidenum">
              <a:rPr lang="en-US"/>
              <a:pPr/>
              <a:t>34</a:t>
            </a:fld>
            <a:endParaRPr lang="en-US"/>
          </a:p>
        </p:txBody>
      </p:sp>
      <p:sp>
        <p:nvSpPr>
          <p:cNvPr id="911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EC8E888-6E67-454F-A496-BE4F44748C98}" type="slidenum">
              <a:rPr lang="en-US"/>
              <a:pPr/>
              <a:t>35</a:t>
            </a:fld>
            <a:endParaRPr lang="en-US"/>
          </a:p>
        </p:txBody>
      </p:sp>
      <p:sp>
        <p:nvSpPr>
          <p:cNvPr id="921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7E1CA12-90A8-4D29-BEF1-2B61218C8FAD}" type="slidenum">
              <a:rPr lang="en-US"/>
              <a:pPr/>
              <a:t>36</a:t>
            </a:fld>
            <a:endParaRPr lang="en-US"/>
          </a:p>
        </p:txBody>
      </p:sp>
      <p:sp>
        <p:nvSpPr>
          <p:cNvPr id="931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ECFBC4E-41AD-4C24-A0A0-6852EE292C2D}" type="slidenum">
              <a:rPr lang="en-US"/>
              <a:pPr/>
              <a:t>37</a:t>
            </a:fld>
            <a:endParaRPr lang="en-US"/>
          </a:p>
        </p:txBody>
      </p:sp>
      <p:sp>
        <p:nvSpPr>
          <p:cNvPr id="942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FDBB664-5E5D-4A63-A293-A442DA433D08}" type="slidenum">
              <a:rPr lang="en-US"/>
              <a:pPr/>
              <a:t>38</a:t>
            </a:fld>
            <a:endParaRPr lang="en-US"/>
          </a:p>
        </p:txBody>
      </p:sp>
      <p:sp>
        <p:nvSpPr>
          <p:cNvPr id="952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D53D2A8-7EAB-4884-8B7F-77E2889989C9}" type="slidenum">
              <a:rPr lang="en-US"/>
              <a:pPr/>
              <a:t>39</a:t>
            </a:fld>
            <a:endParaRPr lang="en-US"/>
          </a:p>
        </p:txBody>
      </p:sp>
      <p:sp>
        <p:nvSpPr>
          <p:cNvPr id="962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A536FB7-BDBD-4FF8-B263-92F345BCD019}" type="slidenum">
              <a:rPr lang="en-US"/>
              <a:pPr/>
              <a:t>40</a:t>
            </a:fld>
            <a:endParaRPr lang="en-US"/>
          </a:p>
        </p:txBody>
      </p:sp>
      <p:sp>
        <p:nvSpPr>
          <p:cNvPr id="972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A107CCE-9FAD-4CFD-8D3D-5AB887968FFD}" type="slidenum">
              <a:rPr lang="en-US"/>
              <a:pPr/>
              <a:t>41</a:t>
            </a:fld>
            <a:endParaRPr lang="en-US"/>
          </a:p>
        </p:txBody>
      </p:sp>
      <p:sp>
        <p:nvSpPr>
          <p:cNvPr id="983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8A8888A-482D-48FC-A775-2A598B6E2AFB}" type="slidenum">
              <a:rPr lang="en-US"/>
              <a:pPr/>
              <a:t>42</a:t>
            </a:fld>
            <a:endParaRPr lang="en-US"/>
          </a:p>
        </p:txBody>
      </p:sp>
      <p:sp>
        <p:nvSpPr>
          <p:cNvPr id="993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E23C8A7-747A-4276-AFD9-234075B768F8}" type="slidenum">
              <a:rPr lang="en-US"/>
              <a:pPr/>
              <a:t>43</a:t>
            </a:fld>
            <a:endParaRPr lang="en-US"/>
          </a:p>
        </p:txBody>
      </p:sp>
      <p:sp>
        <p:nvSpPr>
          <p:cNvPr id="1003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134C79A-7CCB-446C-8756-80CD8BA254D9}" type="slidenum">
              <a:rPr lang="en-US"/>
              <a:pPr/>
              <a:t>44</a:t>
            </a:fld>
            <a:endParaRPr lang="en-US"/>
          </a:p>
        </p:txBody>
      </p:sp>
      <p:sp>
        <p:nvSpPr>
          <p:cNvPr id="1024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F781B68-322C-4BA9-B7EB-9206350D6309}" type="slidenum">
              <a:rPr lang="en-US"/>
              <a:pPr/>
              <a:t>45</a:t>
            </a:fld>
            <a:endParaRPr lang="en-US"/>
          </a:p>
        </p:txBody>
      </p:sp>
      <p:sp>
        <p:nvSpPr>
          <p:cNvPr id="1034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73BCB98-C1AE-4B01-87F4-5EBAF3CBC70B}" type="slidenum">
              <a:rPr lang="en-US"/>
              <a:pPr/>
              <a:t>46</a:t>
            </a:fld>
            <a:endParaRPr lang="en-US"/>
          </a:p>
        </p:txBody>
      </p:sp>
      <p:sp>
        <p:nvSpPr>
          <p:cNvPr id="1044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FAF4E7F-D4A1-4DB1-920A-E7139EAFFDC3}" type="slidenum">
              <a:rPr lang="en-US"/>
              <a:pPr/>
              <a:t>47</a:t>
            </a:fld>
            <a:endParaRPr lang="en-US"/>
          </a:p>
        </p:txBody>
      </p:sp>
      <p:sp>
        <p:nvSpPr>
          <p:cNvPr id="1054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54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99CF4C5-522E-497D-9347-3D70F78927B1}" type="slidenum">
              <a:rPr lang="en-US"/>
              <a:pPr/>
              <a:t>48</a:t>
            </a:fld>
            <a:endParaRPr lang="en-US"/>
          </a:p>
        </p:txBody>
      </p:sp>
      <p:sp>
        <p:nvSpPr>
          <p:cNvPr id="1064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5314E95-E699-4C3C-9A89-E48ADBA8590E}" type="slidenum">
              <a:rPr lang="en-US"/>
              <a:pPr/>
              <a:t>49</a:t>
            </a:fld>
            <a:endParaRPr lang="en-US"/>
          </a:p>
        </p:txBody>
      </p:sp>
      <p:sp>
        <p:nvSpPr>
          <p:cNvPr id="1075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DDF5A3A-8486-4B13-8874-0C04257EB2A1}" type="slidenum">
              <a:rPr lang="en-US"/>
              <a:pPr/>
              <a:t>50</a:t>
            </a:fld>
            <a:endParaRPr lang="en-US"/>
          </a:p>
        </p:txBody>
      </p:sp>
      <p:sp>
        <p:nvSpPr>
          <p:cNvPr id="1085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217488" y="812800"/>
            <a:ext cx="7123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85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ABD7E286-D946-4E7C-8243-DBEFFDBE6C50}" type="datetime1">
              <a:rPr lang="en-US"/>
              <a:pPr/>
              <a:t>10/31/2015</a:t>
            </a:fld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ED79EC5-D217-4903-9859-EAF04822936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ABD7E286-D946-4E7C-8243-DBEFFDBE6C50}" type="datetime1">
              <a:rPr lang="en-US"/>
              <a:pPr/>
              <a:t>10/31/2015</a:t>
            </a:fld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0C16087-C006-459F-8BC5-74B40DB6A9A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ABD7E286-D946-4E7C-8243-DBEFFDBE6C50}" type="datetime1">
              <a:rPr lang="en-US"/>
              <a:pPr/>
              <a:t>10/31/2015</a:t>
            </a:fld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28098C7-BC81-42A0-9A65-10B786F5DC2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4963"/>
            <a:ext cx="5408613" cy="3975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70613" y="1604963"/>
            <a:ext cx="5410200" cy="3975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ABD7E286-D946-4E7C-8243-DBEFFDBE6C50}" type="datetime1">
              <a:rPr lang="en-US"/>
              <a:pPr/>
              <a:t>10/31/2015</a:t>
            </a:fld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F92A143-1583-42CE-AD79-67F2B786E1D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ABD7E286-D946-4E7C-8243-DBEFFDBE6C50}" type="datetime1">
              <a:rPr lang="en-US"/>
              <a:pPr/>
              <a:t>10/31/2015</a:t>
            </a:fld>
            <a:endParaRPr lang="en-US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DC9DF84-3970-477D-800B-A6329C4BC3A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ABD7E286-D946-4E7C-8243-DBEFFDBE6C50}" type="datetime1">
              <a:rPr lang="en-US"/>
              <a:pPr/>
              <a:t>10/31/2015</a:t>
            </a:fld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4F81020-26C7-4E0D-B667-09A9215A5A7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ABD7E286-D946-4E7C-8243-DBEFFDBE6C50}" type="datetime1">
              <a:rPr lang="en-US"/>
              <a:pPr/>
              <a:t>10/31/2015</a:t>
            </a:fld>
            <a:endParaRPr lang="en-US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B10641C-2105-470C-BABD-BE2BECE9207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ABD7E286-D946-4E7C-8243-DBEFFDBE6C50}" type="datetime1">
              <a:rPr lang="en-US"/>
              <a:pPr/>
              <a:t>10/31/2015</a:t>
            </a:fld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A7D52B5-3AD4-4F84-ADF5-287D76C4277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ABD7E286-D946-4E7C-8243-DBEFFDBE6C50}" type="datetime1">
              <a:rPr lang="en-US"/>
              <a:pPr/>
              <a:t>10/31/2015</a:t>
            </a:fld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ECD87F8-23A6-4B08-97B5-F4497E90A70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ABD7E286-D946-4E7C-8243-DBEFFDBE6C50}" type="datetime1">
              <a:rPr lang="en-US"/>
              <a:pPr/>
              <a:t>10/31/2015</a:t>
            </a:fld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3D09F2D-8EFB-4672-8548-C868F62BE42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3050"/>
            <a:ext cx="2741613" cy="530701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3050"/>
            <a:ext cx="8077200" cy="530701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fld id="{ABD7E286-D946-4E7C-8243-DBEFFDBE6C50}" type="datetime1">
              <a:rPr lang="en-US"/>
              <a:pPr/>
              <a:t>10/31/2015</a:t>
            </a:fld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83CEA3F-3E3B-4694-8D5A-AA49918C8CE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dt"/>
          </p:nvPr>
        </p:nvSpPr>
        <p:spPr bwMode="auto">
          <a:xfrm>
            <a:off x="838200" y="6356350"/>
            <a:ext cx="2741613" cy="3635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</a:tabLst>
              <a:defRPr sz="1200">
                <a:solidFill>
                  <a:srgbClr val="8B8B8B"/>
                </a:solidFill>
                <a:latin typeface="+mn-lt"/>
              </a:defRPr>
            </a:lvl1pPr>
          </a:lstStyle>
          <a:p>
            <a:fld id="{ABD7E286-D946-4E7C-8243-DBEFFDBE6C50}" type="datetime1">
              <a:rPr lang="en-US"/>
              <a:pPr/>
              <a:t>10/31/2015</a:t>
            </a:fld>
            <a:endParaRPr lang="en-US"/>
          </a:p>
        </p:txBody>
      </p:sp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sldNum"/>
          </p:nvPr>
        </p:nvSpPr>
        <p:spPr bwMode="auto">
          <a:xfrm>
            <a:off x="8610600" y="6356350"/>
            <a:ext cx="2741613" cy="3635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hangingPunct="1">
              <a:lnSpc>
                <a:spcPct val="100000"/>
              </a:lnSpc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</a:tabLst>
              <a:defRPr sz="1200">
                <a:solidFill>
                  <a:srgbClr val="8B8B8B"/>
                </a:solidFill>
                <a:latin typeface="+mn-lt"/>
              </a:defRPr>
            </a:lvl1pPr>
          </a:lstStyle>
          <a:p>
            <a:fld id="{18646313-DCAA-4844-B166-C53AEAC876A2}" type="slidenum">
              <a:rPr lang="en-US"/>
              <a:pPr/>
              <a:t>‹Nº›</a:t>
            </a:fld>
            <a:endParaRPr 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3050"/>
            <a:ext cx="10971213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4963"/>
            <a:ext cx="10971213" cy="3975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8890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outline text format</a:t>
            </a:r>
          </a:p>
          <a:p>
            <a:pPr lvl="1"/>
            <a:r>
              <a:rPr lang="en-GB" smtClean="0"/>
              <a:t>Second Outline Level</a:t>
            </a:r>
          </a:p>
          <a:p>
            <a:pPr lvl="2"/>
            <a:r>
              <a:rPr lang="en-GB" smtClean="0"/>
              <a:t>Third Outline Level</a:t>
            </a:r>
          </a:p>
          <a:p>
            <a:pPr lvl="3"/>
            <a:r>
              <a:rPr lang="en-GB" smtClean="0"/>
              <a:t>Fourth Outline Level</a:t>
            </a:r>
          </a:p>
          <a:p>
            <a:pPr lvl="4"/>
            <a:r>
              <a:rPr lang="en-GB" smtClean="0"/>
              <a:t>Fifth Outline Level</a:t>
            </a:r>
          </a:p>
          <a:p>
            <a:pPr lvl="4"/>
            <a:r>
              <a:rPr lang="en-GB" smtClean="0"/>
              <a:t>Sixth Outline Level</a:t>
            </a:r>
          </a:p>
          <a:p>
            <a:pPr lvl="4"/>
            <a:r>
              <a:rPr lang="en-GB" smtClean="0"/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algn="l" defTabSz="457200" rtl="0" eaLnBrk="1" fontAlgn="base" hangingPunct="1">
        <a:lnSpc>
          <a:spcPct val="8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57200" rtl="0" eaLnBrk="1" fontAlgn="base" hangingPunct="1">
        <a:lnSpc>
          <a:spcPct val="8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</a:defRPr>
      </a:lvl2pPr>
      <a:lvl3pPr marL="1143000" indent="-228600" algn="l" defTabSz="457200" rtl="0" eaLnBrk="1" fontAlgn="base" hangingPunct="1">
        <a:lnSpc>
          <a:spcPct val="8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</a:defRPr>
      </a:lvl3pPr>
      <a:lvl4pPr marL="1600200" indent="-228600" algn="l" defTabSz="457200" rtl="0" eaLnBrk="1" fontAlgn="base" hangingPunct="1">
        <a:lnSpc>
          <a:spcPct val="8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</a:defRPr>
      </a:lvl4pPr>
      <a:lvl5pPr marL="2057400" indent="-228600" algn="l" defTabSz="457200" rtl="0" eaLnBrk="1" fontAlgn="base" hangingPunct="1">
        <a:lnSpc>
          <a:spcPct val="8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</a:defRPr>
      </a:lvl5pPr>
      <a:lvl6pPr marL="2514600" indent="-228600" algn="l" defTabSz="457200" rtl="0" eaLnBrk="1" fontAlgn="base" hangingPunct="1">
        <a:lnSpc>
          <a:spcPct val="8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</a:defRPr>
      </a:lvl6pPr>
      <a:lvl7pPr marL="2971800" indent="-228600" algn="l" defTabSz="457200" rtl="0" eaLnBrk="1" fontAlgn="base" hangingPunct="1">
        <a:lnSpc>
          <a:spcPct val="8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</a:defRPr>
      </a:lvl7pPr>
      <a:lvl8pPr marL="3429000" indent="-228600" algn="l" defTabSz="457200" rtl="0" eaLnBrk="1" fontAlgn="base" hangingPunct="1">
        <a:lnSpc>
          <a:spcPct val="8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</a:defRPr>
      </a:lvl8pPr>
      <a:lvl9pPr marL="3886200" indent="-228600" algn="l" defTabSz="457200" rtl="0" eaLnBrk="1" fontAlgn="base" hangingPunct="1">
        <a:lnSpc>
          <a:spcPct val="8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</a:defRPr>
      </a:lvl9pPr>
    </p:titleStyle>
    <p:bodyStyle>
      <a:lvl1pPr marL="342900" indent="-342900" algn="l" defTabSz="457200" rtl="0" eaLnBrk="1" fontAlgn="base" hangingPunct="1">
        <a:lnSpc>
          <a:spcPct val="75000"/>
        </a:lnSpc>
        <a:spcBef>
          <a:spcPts val="14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57200" rtl="0" eaLnBrk="1" fontAlgn="base" hangingPunct="1">
        <a:lnSpc>
          <a:spcPct val="75000"/>
        </a:lnSpc>
        <a:spcBef>
          <a:spcPts val="1138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</a:defRPr>
      </a:lvl2pPr>
      <a:lvl3pPr marL="1143000" indent="-228600" algn="l" defTabSz="457200" rtl="0" eaLnBrk="1" fontAlgn="base" hangingPunct="1">
        <a:lnSpc>
          <a:spcPct val="75000"/>
        </a:lnSpc>
        <a:spcBef>
          <a:spcPts val="85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</a:defRPr>
      </a:lvl3pPr>
      <a:lvl4pPr marL="1600200" indent="-228600" algn="l" defTabSz="457200" rtl="0" eaLnBrk="1" fontAlgn="base" hangingPunct="1">
        <a:lnSpc>
          <a:spcPct val="75000"/>
        </a:lnSpc>
        <a:spcBef>
          <a:spcPts val="57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+mn-lt"/>
        </a:defRPr>
      </a:lvl4pPr>
      <a:lvl5pPr marL="2057400" indent="-228600" algn="l" defTabSz="457200" rtl="0" eaLnBrk="1" fontAlgn="base" hangingPunct="1">
        <a:lnSpc>
          <a:spcPct val="75000"/>
        </a:lnSpc>
        <a:spcBef>
          <a:spcPts val="288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</a:defRPr>
      </a:lvl5pPr>
      <a:lvl6pPr marL="2514600" indent="-228600" algn="l" defTabSz="457200" rtl="0" eaLnBrk="1" fontAlgn="base" hangingPunct="1">
        <a:lnSpc>
          <a:spcPct val="75000"/>
        </a:lnSpc>
        <a:spcBef>
          <a:spcPts val="288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</a:defRPr>
      </a:lvl6pPr>
      <a:lvl7pPr marL="2971800" indent="-228600" algn="l" defTabSz="457200" rtl="0" eaLnBrk="1" fontAlgn="base" hangingPunct="1">
        <a:lnSpc>
          <a:spcPct val="75000"/>
        </a:lnSpc>
        <a:spcBef>
          <a:spcPts val="288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</a:defRPr>
      </a:lvl7pPr>
      <a:lvl8pPr marL="3429000" indent="-228600" algn="l" defTabSz="457200" rtl="0" eaLnBrk="1" fontAlgn="base" hangingPunct="1">
        <a:lnSpc>
          <a:spcPct val="75000"/>
        </a:lnSpc>
        <a:spcBef>
          <a:spcPts val="288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</a:defRPr>
      </a:lvl8pPr>
      <a:lvl9pPr marL="3886200" indent="-228600" algn="l" defTabSz="457200" rtl="0" eaLnBrk="1" fontAlgn="base" hangingPunct="1">
        <a:lnSpc>
          <a:spcPct val="75000"/>
        </a:lnSpc>
        <a:spcBef>
          <a:spcPts val="288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0.png"/><Relationship Id="rId10" Type="http://schemas.openxmlformats.org/officeDocument/2006/relationships/image" Target="../media/image5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3240088" y="2565400"/>
            <a:ext cx="5927725" cy="1187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</a:tabLst>
            </a:pPr>
            <a:r>
              <a:rPr lang="en-US" sz="7200">
                <a:solidFill>
                  <a:srgbClr val="FF0000"/>
                </a:solidFill>
                <a:latin typeface="Bernard MT Condensed" pitchFamily="16" charset="0"/>
              </a:rPr>
              <a:t>Humor gráfico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2400" y="1895475"/>
            <a:ext cx="4267200" cy="30670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22550" y="598488"/>
            <a:ext cx="6848475" cy="5578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3825" y="876300"/>
            <a:ext cx="6850063" cy="5094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0013" y="619125"/>
            <a:ext cx="6988175" cy="5683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25" y="1219200"/>
            <a:ext cx="7905750" cy="4419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68525" y="1465263"/>
            <a:ext cx="7743825" cy="38719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76550" y="636588"/>
            <a:ext cx="6337300" cy="5497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57663" y="519113"/>
            <a:ext cx="3876675" cy="58197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0"/>
            <a:ext cx="6858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1588" y="0"/>
            <a:ext cx="4568825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62450" y="1704975"/>
            <a:ext cx="3467100" cy="34480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0" y="1143000"/>
            <a:ext cx="4572000" cy="4572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75013" y="1292225"/>
            <a:ext cx="5475287" cy="4146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62338" y="793750"/>
            <a:ext cx="5065712" cy="5065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22600" y="868363"/>
            <a:ext cx="6064250" cy="50530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03638" y="558800"/>
            <a:ext cx="4875212" cy="58499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5913" y="1446213"/>
            <a:ext cx="6527800" cy="39925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97213" y="1362075"/>
            <a:ext cx="6159500" cy="42449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03588" y="647700"/>
            <a:ext cx="5776912" cy="5751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0" y="582613"/>
            <a:ext cx="5795963" cy="57705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2763" y="373063"/>
            <a:ext cx="6094412" cy="6119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63850" y="504825"/>
            <a:ext cx="6648450" cy="6016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33825" y="100013"/>
            <a:ext cx="4324350" cy="66579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78113" y="1501775"/>
            <a:ext cx="7018337" cy="39560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52750" y="1628775"/>
            <a:ext cx="6286500" cy="3600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86050" y="1511300"/>
            <a:ext cx="6388100" cy="3592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9750" y="512763"/>
            <a:ext cx="5946775" cy="57483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97113" y="1754188"/>
            <a:ext cx="7661275" cy="3376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98775" y="1903413"/>
            <a:ext cx="6473825" cy="30876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55963" y="596900"/>
            <a:ext cx="5546725" cy="5532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90875" y="1616075"/>
            <a:ext cx="5499100" cy="34305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27425" y="944563"/>
            <a:ext cx="4908550" cy="4746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90788" y="638175"/>
            <a:ext cx="7032625" cy="544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39975" y="1643063"/>
            <a:ext cx="7159625" cy="34051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6700" y="292100"/>
            <a:ext cx="4014788" cy="6238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63800" y="782638"/>
            <a:ext cx="6923088" cy="52720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62300" y="428625"/>
            <a:ext cx="5783263" cy="5916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28888" y="1495425"/>
            <a:ext cx="6831012" cy="3700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47938" y="1838325"/>
            <a:ext cx="6721475" cy="3013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81288" y="1633538"/>
            <a:ext cx="6402387" cy="3368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59038" y="2173288"/>
            <a:ext cx="7407275" cy="2555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3488" y="895350"/>
            <a:ext cx="7119937" cy="5019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7500" y="1611313"/>
            <a:ext cx="9296400" cy="1803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55963" y="882650"/>
            <a:ext cx="5476875" cy="49101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43338" y="0"/>
            <a:ext cx="4497387" cy="6850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51188" y="1474788"/>
            <a:ext cx="5981700" cy="3778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76463" y="1903413"/>
            <a:ext cx="7435850" cy="2574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13025" y="1763713"/>
            <a:ext cx="6789738" cy="32464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1"/>
          <p:cNvSpPr>
            <a:spLocks noChangeArrowheads="1"/>
          </p:cNvSpPr>
          <p:nvPr/>
        </p:nvSpPr>
        <p:spPr bwMode="auto">
          <a:xfrm>
            <a:off x="2947988" y="1662113"/>
            <a:ext cx="6288087" cy="3473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5000" rIns="90000" bIns="45000">
            <a:spAutoFit/>
          </a:bodyPr>
          <a:lstStyle/>
          <a:p>
            <a:pPr hangingPunct="1">
              <a:lnSpc>
                <a:spcPct val="100000"/>
              </a:lnSpc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</a:tabLst>
            </a:pPr>
            <a:r>
              <a:rPr lang="en-US" sz="22200">
                <a:solidFill>
                  <a:srgbClr val="FF0000"/>
                </a:solidFill>
                <a:latin typeface="Bernard MT Condensed" pitchFamily="16" charset="0"/>
              </a:rPr>
              <a:t>F I N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210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51900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or grafic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Humor grafico</Template>
  <TotalTime>2</TotalTime>
  <Words>71</Words>
  <PresentationFormat>Personalizado</PresentationFormat>
  <Paragraphs>54</Paragraphs>
  <Slides>51</Slides>
  <Notes>50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7" baseType="lpstr">
      <vt:lpstr>Arial</vt:lpstr>
      <vt:lpstr>Times New Roman</vt:lpstr>
      <vt:lpstr>Calibri</vt:lpstr>
      <vt:lpstr>Bernard MT Condensed</vt:lpstr>
      <vt:lpstr>Humor grafico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subject/>
  <dc:creator>..</dc:creator>
  <cp:keywords/>
  <dc:description/>
  <cp:lastModifiedBy>..</cp:lastModifiedBy>
  <cp:revision>1</cp:revision>
  <cp:lastPrinted>1601-01-01T00:00:00Z</cp:lastPrinted>
  <dcterms:created xsi:type="dcterms:W3CDTF">2015-10-31T18:20:00Z</dcterms:created>
  <dcterms:modified xsi:type="dcterms:W3CDTF">2015-10-31T18:22:11Z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HiddenSlides">
    <vt:r8>0</vt:r8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r8>0</vt:r8>
  </property>
  <property fmtid="{D5CDD505-2E9C-101B-9397-08002B2CF9AE}" pid="7" name="Notes">
    <vt:r8>0</vt:r8>
  </property>
  <property fmtid="{D5CDD505-2E9C-101B-9397-08002B2CF9AE}" pid="8" name="PresentationFormat">
    <vt:lpwstr>Panorámica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r8>52</vt:r8>
  </property>
</Properties>
</file>