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5" r:id="rId39"/>
    <p:sldId id="296" r:id="rId40"/>
    <p:sldId id="297" r:id="rId41"/>
    <p:sldId id="298" r:id="rId42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kU4itOylnFE6+GtDX8LsA" hashData="qr7Hrg+C561oQPYqg0Ktly5jr/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BF87C-2099-4F84-8AA5-7711373DB2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B6343-9F6D-4A75-8399-2888707DA0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3462B-F43A-4873-AC9F-4CF9643274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D0AD4-A768-4762-BE90-255621FED0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0CE10-00E0-4650-AC49-F6F35A0366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3C8E3-11D4-4EE8-8F77-2CBAD6983B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9315F-9241-46A3-A2E2-1B5BA7C7B4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41945-5BEC-45CC-BC6B-7041B8CB51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5337BE-1247-4B71-B3FB-7C19FA02FD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0D6E1-EACB-48C8-95AC-C37BF21082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23BD1-7C97-4EFF-B634-D6D507C03D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A50E4-28DE-4F60-9DD9-13A505548E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8F5A0A-2F26-44A7-9CF7-C47C96C9FA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F2F3C0-D335-4687-BB43-965665CFAA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$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60350"/>
            <a:ext cx="7993063" cy="6818313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Billy Vaughn_Wheels_(56-24)_2'0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25" y="333375"/>
            <a:ext cx="5111750" cy="619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uid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554038"/>
            <a:ext cx="5761038" cy="5761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staut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4588" y="752475"/>
            <a:ext cx="4314825" cy="5353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f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333375"/>
            <a:ext cx="6049963" cy="6049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8196" name="Picture 4" descr="fanta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g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92150"/>
            <a:ext cx="8461375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o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313" y="404813"/>
            <a:ext cx="5641975" cy="61198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jagu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60350"/>
            <a:ext cx="3887788" cy="6381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13316" name="Picture 4" descr="libre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353425" cy="6265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mae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5850" y="476250"/>
            <a:ext cx="4375150" cy="583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15364" name="Picture 4" descr="maes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61375" cy="6078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me si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76250"/>
            <a:ext cx="6408737" cy="5929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messt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0" y="11430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18436" name="Picture 4" descr="mier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104775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mu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4722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0484" name="Picture 4" descr="mujj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404938"/>
            <a:ext cx="4572000" cy="404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niñ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160463"/>
            <a:ext cx="6119813" cy="427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niñ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463" y="1143000"/>
            <a:ext cx="7077075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3556" name="Picture 4" descr="opin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4580" name="Picture 4" descr="pe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2466975"/>
            <a:ext cx="4762500" cy="1924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5604" name="Picture 4" descr="pla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143000"/>
            <a:ext cx="74295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telenovel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47625"/>
            <a:ext cx="6840538" cy="6754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7652" name="Picture 4" descr="testi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338"/>
            <a:ext cx="9144000" cy="6891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tetigo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80988"/>
            <a:ext cx="8353425" cy="6213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9700" name="Picture 4" descr="t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138238"/>
            <a:ext cx="4572000" cy="4581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2100"/>
            <a:ext cx="8642350" cy="6291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31800"/>
            <a:ext cx="8642350" cy="6005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32772" name="Picture 4" descr="vio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bue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2713" y="1509713"/>
            <a:ext cx="3838575" cy="3838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34820" name="Picture 4" descr="aburr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81125"/>
            <a:ext cx="9144000" cy="409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analis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25475"/>
            <a:ext cx="7345363" cy="5724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ascens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4588" y="552450"/>
            <a:ext cx="4314825" cy="5753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calular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12738"/>
            <a:ext cx="8064500" cy="6097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celul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250" y="509588"/>
            <a:ext cx="4381500" cy="5838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lib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2213" y="476250"/>
            <a:ext cx="4329112" cy="6048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preñ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498475"/>
            <a:ext cx="5976937" cy="5976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stop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2714625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or en imagenes-0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Humor en imagenes-08</Template>
  <TotalTime>2</TotalTime>
  <Words>60</Words>
  <Application>Microsoft Office PowerPoint</Application>
  <PresentationFormat>Presentación en pantalla (4:3)</PresentationFormat>
  <Paragraphs>28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Humor en imagenes-08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2014-04-02T13:16:10Z</dcterms:created>
  <dcterms:modified xsi:type="dcterms:W3CDTF">2014-04-02T13:18:23Z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sunto">
    <vt:lpwstr>canita</vt:lpwstr>
  </property>
</Properties>
</file>