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2" r:id="rId2"/>
  </p:sldMasterIdLst>
  <p:sldIdLst>
    <p:sldId id="301" r:id="rId3"/>
    <p:sldId id="256" r:id="rId4"/>
    <p:sldId id="257" r:id="rId5"/>
    <p:sldId id="258" r:id="rId6"/>
    <p:sldId id="259" r:id="rId7"/>
    <p:sldId id="260" r:id="rId8"/>
    <p:sldId id="261" r:id="rId9"/>
    <p:sldId id="262" r:id="rId10"/>
    <p:sldId id="263" r:id="rId11"/>
    <p:sldId id="264" r:id="rId12"/>
    <p:sldId id="265" r:id="rId13"/>
    <p:sldId id="266" r:id="rId14"/>
    <p:sldId id="267" r:id="rId15"/>
    <p:sldId id="268" r:id="rId16"/>
    <p:sldId id="269" r:id="rId17"/>
    <p:sldId id="270" r:id="rId18"/>
    <p:sldId id="271" r:id="rId19"/>
    <p:sldId id="272" r:id="rId20"/>
    <p:sldId id="273" r:id="rId21"/>
    <p:sldId id="274" r:id="rId22"/>
    <p:sldId id="275" r:id="rId23"/>
    <p:sldId id="276" r:id="rId24"/>
    <p:sldId id="277" r:id="rId25"/>
    <p:sldId id="278" r:id="rId26"/>
    <p:sldId id="279" r:id="rId27"/>
    <p:sldId id="280" r:id="rId28"/>
    <p:sldId id="281" r:id="rId29"/>
    <p:sldId id="282" r:id="rId30"/>
    <p:sldId id="283" r:id="rId31"/>
    <p:sldId id="284" r:id="rId32"/>
    <p:sldId id="285" r:id="rId33"/>
    <p:sldId id="286" r:id="rId34"/>
    <p:sldId id="287" r:id="rId35"/>
    <p:sldId id="288" r:id="rId36"/>
    <p:sldId id="289" r:id="rId37"/>
    <p:sldId id="290" r:id="rId38"/>
    <p:sldId id="291" r:id="rId39"/>
    <p:sldId id="292" r:id="rId40"/>
    <p:sldId id="293" r:id="rId41"/>
    <p:sldId id="294" r:id="rId42"/>
    <p:sldId id="295" r:id="rId43"/>
    <p:sldId id="296" r:id="rId44"/>
    <p:sldId id="297" r:id="rId45"/>
    <p:sldId id="298" r:id="rId46"/>
    <p:sldId id="299" r:id="rId47"/>
    <p:sldId id="300" r:id="rId48"/>
    <p:sldId id="302" r:id="rId49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i/YzjuTJDgBFhb4SQfz2LA==" hashData="GuIzUXi8gG+b3yts49tHcDHOilE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FF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20"/>
    <p:restoredTop sz="94660"/>
  </p:normalViewPr>
  <p:slideViewPr>
    <p:cSldViewPr>
      <p:cViewPr>
        <p:scale>
          <a:sx n="76" d="100"/>
          <a:sy n="76" d="100"/>
        </p:scale>
        <p:origin x="-816" y="-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presProps" Target="presProps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tableStyles" Target="tableStyles.xml"/><Relationship Id="rId5" Type="http://schemas.openxmlformats.org/officeDocument/2006/relationships/slide" Target="slides/slide3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8" Type="http://schemas.openxmlformats.org/officeDocument/2006/relationships/slide" Target="slides/slide6.xml"/><Relationship Id="rId51" Type="http://schemas.openxmlformats.org/officeDocument/2006/relationships/viewProps" Target="viewProps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EFBC010-940E-43DF-95B7-1CBF95C01C52}" type="slidenum">
              <a:rPr lang="ru-RU"/>
              <a:pPr>
                <a:defRPr/>
              </a:pPr>
              <a:t>‹Nº›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60641716"/>
      </p:ext>
    </p:extLst>
  </p:cSld>
  <p:clrMapOvr>
    <a:masterClrMapping/>
  </p:clrMapOvr>
  <p:transition spd="slow">
    <p:cover dir="u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618D1CE-4CD7-44EC-B54F-DFAF22B45120}" type="slidenum">
              <a:rPr lang="ru-RU"/>
              <a:pPr>
                <a:defRPr/>
              </a:pPr>
              <a:t>‹Nº›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10715155"/>
      </p:ext>
    </p:extLst>
  </p:cSld>
  <p:clrMapOvr>
    <a:masterClrMapping/>
  </p:clrMapOvr>
  <p:transition spd="slow">
    <p:cover dir="u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D6DDA7E-F33A-4876-B7F5-944713E48754}" type="slidenum">
              <a:rPr lang="ru-RU"/>
              <a:pPr>
                <a:defRPr/>
              </a:pPr>
              <a:t>‹Nº›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10602416"/>
      </p:ext>
    </p:extLst>
  </p:cSld>
  <p:clrMapOvr>
    <a:masterClrMapping/>
  </p:clrMapOvr>
  <p:transition spd="slow">
    <p:cover dir="u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0AF953B-2344-4E94-9EAC-FC0D9AF1913E}" type="slidenum">
              <a:rPr lang="ru-RU"/>
              <a:pPr>
                <a:defRPr/>
              </a:pPr>
              <a:t>‹Nº›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92271387"/>
      </p:ext>
    </p:extLst>
  </p:cSld>
  <p:clrMapOvr>
    <a:masterClrMapping/>
  </p:clrMapOvr>
  <p:transition spd="slow">
    <p:cover dir="u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3455606-E335-402C-91A7-B69AC835F5A8}" type="slidenum">
              <a:rPr lang="ru-RU"/>
              <a:pPr>
                <a:defRPr/>
              </a:pPr>
              <a:t>‹Nº›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38133477"/>
      </p:ext>
    </p:extLst>
  </p:cSld>
  <p:clrMapOvr>
    <a:masterClrMapping/>
  </p:clrMapOvr>
  <p:transition spd="slow">
    <p:cover dir="u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0EF3D15-F7AD-4D1B-88C3-103CFE9E96C2}" type="slidenum">
              <a:rPr lang="ru-RU"/>
              <a:pPr>
                <a:defRPr/>
              </a:pPr>
              <a:t>‹Nº›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18653588"/>
      </p:ext>
    </p:extLst>
  </p:cSld>
  <p:clrMapOvr>
    <a:masterClrMapping/>
  </p:clrMapOvr>
  <p:transition spd="slow">
    <p:cover dir="u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60DBA72-7588-463D-919B-49D7C16B0354}" type="slidenum">
              <a:rPr lang="ru-RU"/>
              <a:pPr>
                <a:defRPr/>
              </a:pPr>
              <a:t>‹Nº›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33550033"/>
      </p:ext>
    </p:extLst>
  </p:cSld>
  <p:clrMapOvr>
    <a:masterClrMapping/>
  </p:clrMapOvr>
  <p:transition spd="slow">
    <p:cover dir="u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9ADD173-6FF6-4AD9-8497-28D4F207961D}" type="slidenum">
              <a:rPr lang="ru-RU"/>
              <a:pPr>
                <a:defRPr/>
              </a:pPr>
              <a:t>‹Nº›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45543524"/>
      </p:ext>
    </p:extLst>
  </p:cSld>
  <p:clrMapOvr>
    <a:masterClrMapping/>
  </p:clrMapOvr>
  <p:transition spd="slow">
    <p:cover dir="u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9553A70-C57A-413F-A8E3-72C4AEDDF619}" type="slidenum">
              <a:rPr lang="ru-RU"/>
              <a:pPr>
                <a:defRPr/>
              </a:pPr>
              <a:t>‹Nº›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46468855"/>
      </p:ext>
    </p:extLst>
  </p:cSld>
  <p:clrMapOvr>
    <a:masterClrMapping/>
  </p:clrMapOvr>
  <p:transition spd="slow">
    <p:cover dir="u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0B1238E-7E1D-4C82-AA09-EAA56E33D984}" type="slidenum">
              <a:rPr lang="ru-RU"/>
              <a:pPr>
                <a:defRPr/>
              </a:pPr>
              <a:t>‹Nº›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05924867"/>
      </p:ext>
    </p:extLst>
  </p:cSld>
  <p:clrMapOvr>
    <a:masterClrMapping/>
  </p:clrMapOvr>
  <p:transition spd="slow">
    <p:cover dir="u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65C7420-7DAF-46DE-A250-546138B5D0A0}" type="slidenum">
              <a:rPr lang="ru-RU"/>
              <a:pPr>
                <a:defRPr/>
              </a:pPr>
              <a:t>‹Nº›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36077774"/>
      </p:ext>
    </p:extLst>
  </p:cSld>
  <p:clrMapOvr>
    <a:masterClrMapping/>
  </p:clrMapOvr>
  <p:transition spd="slow">
    <p:cover dir="u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3924650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FF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  <a:endParaRPr lang="en-US" smtClean="0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 smtClean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smtClean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smtClean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F838E271-9212-40AB-83E1-4D2FE3CF0DB8}" type="slidenum">
              <a:rPr lang="ru-RU"/>
              <a:pPr>
                <a:defRPr/>
              </a:pPr>
              <a:t>‹Nº›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slow">
    <p:cover dir="u"/>
  </p:transition>
  <p:timing>
    <p:tnLst>
      <p:par>
        <p:cTn id="1" dur="indefinite" restart="never" nodeType="tmRoot"/>
      </p:par>
    </p:tnLst>
  </p:timing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hyperlink" Target="http://www.boti.ru/upload/show.php?pic=e99f44b18cd94d06c9aa61c94d1d45f6_2.jpg" TargetMode="External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8" Type="http://schemas.openxmlformats.org/officeDocument/2006/relationships/image" Target="../media/image49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46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51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48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47.png"/><Relationship Id="rId10" Type="http://schemas.openxmlformats.org/officeDocument/2006/relationships/image" Target="../media/image50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5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title"/>
          </p:nvPr>
        </p:nvSpPr>
        <p:spPr>
          <a:xfrm>
            <a:off x="1403648" y="2780928"/>
            <a:ext cx="5975350" cy="1143000"/>
          </a:xfrm>
        </p:spPr>
        <p:txBody>
          <a:bodyPr/>
          <a:lstStyle/>
          <a:p>
            <a:r>
              <a:rPr lang="hu-HU" sz="4000" dirty="0" smtClean="0"/>
              <a:t>HUMOR</a:t>
            </a:r>
            <a:r>
              <a:rPr lang="es-ES" sz="4000" dirty="0" smtClean="0"/>
              <a:t> DE TURISTAS</a:t>
            </a:r>
            <a:endParaRPr lang="ru-RU" sz="4000" dirty="0" smtClean="0"/>
          </a:p>
        </p:txBody>
      </p:sp>
      <p:sp>
        <p:nvSpPr>
          <p:cNvPr id="2" name="1 CuadroTexto"/>
          <p:cNvSpPr txBox="1"/>
          <p:nvPr/>
        </p:nvSpPr>
        <p:spPr>
          <a:xfrm>
            <a:off x="1547664" y="6021288"/>
            <a:ext cx="160396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 smtClean="0"/>
              <a:t>PÁSALAS TU</a:t>
            </a:r>
            <a:endParaRPr lang="es-ES" dirty="0"/>
          </a:p>
        </p:txBody>
      </p:sp>
    </p:spTree>
  </p:cSld>
  <p:clrMapOvr>
    <a:masterClrMapping/>
  </p:clrMapOvr>
  <p:transition spd="slow">
    <p:cover dir="u"/>
    <p:sndAc>
      <p:stSnd loop="1">
        <p:snd r:embed="rId2" name="Фаусто Папетти - Бессаме муччо. Папетти  (audiopoisk.com)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endParaRPr lang="hu-HU" smtClean="0"/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hu-HU" smtClean="0"/>
          </a:p>
        </p:txBody>
      </p:sp>
      <p:pic>
        <p:nvPicPr>
          <p:cNvPr id="3076" name="Picture 5" descr="9e0cc1aaf2b5f616e64b8593df70d2ba_111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33375"/>
            <a:ext cx="9144000" cy="5930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cover dir="u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hu-HU" smtClean="0"/>
          </a:p>
        </p:txBody>
      </p:sp>
      <p:sp>
        <p:nvSpPr>
          <p:cNvPr id="4099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endParaRPr lang="hu-HU" smtClean="0"/>
          </a:p>
        </p:txBody>
      </p:sp>
      <p:pic>
        <p:nvPicPr>
          <p:cNvPr id="4100" name="Picture 5" descr="d22a03c374d11134e5e73c6e5b961b42_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15888"/>
            <a:ext cx="9144000" cy="6507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cover dir="u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5" descr="be9fdee85e0c65c4ef83fe5e4c5340ef_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6013" y="0"/>
            <a:ext cx="68453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cover dir="u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5" descr="Для увеличения нажми на меня!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8" y="38100"/>
            <a:ext cx="7561262" cy="6819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cover dir="u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hu-HU" smtClean="0"/>
          </a:p>
        </p:txBody>
      </p:sp>
      <p:sp>
        <p:nvSpPr>
          <p:cNvPr id="7171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endParaRPr lang="hu-HU" smtClean="0"/>
          </a:p>
        </p:txBody>
      </p:sp>
      <p:pic>
        <p:nvPicPr>
          <p:cNvPr id="7172" name="Picture 5" descr="dede19dada2cf9557faf425c8024f814_2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15888"/>
            <a:ext cx="9144000" cy="6550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cover dir="u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hu-HU" smtClean="0"/>
          </a:p>
        </p:txBody>
      </p:sp>
      <p:sp>
        <p:nvSpPr>
          <p:cNvPr id="8195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endParaRPr lang="hu-HU" smtClean="0"/>
          </a:p>
        </p:txBody>
      </p:sp>
      <p:pic>
        <p:nvPicPr>
          <p:cNvPr id="8196" name="Picture 5" descr="74a0142e8fb66899a7c35149f50af54a_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cover dir="u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hu-HU" smtClean="0"/>
          </a:p>
        </p:txBody>
      </p:sp>
      <p:sp>
        <p:nvSpPr>
          <p:cNvPr id="9219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endParaRPr lang="hu-HU" smtClean="0"/>
          </a:p>
        </p:txBody>
      </p:sp>
      <p:pic>
        <p:nvPicPr>
          <p:cNvPr id="9220" name="Picture 5" descr="cfa4d4da58c915ccdd7406cc0456caea_212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313" y="0"/>
            <a:ext cx="8388350" cy="6888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cover dir="u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hu-HU" smtClean="0"/>
          </a:p>
        </p:txBody>
      </p:sp>
      <p:sp>
        <p:nvSpPr>
          <p:cNvPr id="10243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endParaRPr lang="hu-HU" smtClean="0"/>
          </a:p>
        </p:txBody>
      </p:sp>
      <p:pic>
        <p:nvPicPr>
          <p:cNvPr id="10244" name="Picture 5" descr="97a332b72fb654fc682570a4ad4f9ca6_1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0"/>
            <a:ext cx="8497887" cy="6819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cover dir="u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hu-HU" smtClean="0"/>
          </a:p>
        </p:txBody>
      </p:sp>
      <p:sp>
        <p:nvSpPr>
          <p:cNvPr id="11267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endParaRPr lang="hu-HU" smtClean="0"/>
          </a:p>
        </p:txBody>
      </p:sp>
      <p:pic>
        <p:nvPicPr>
          <p:cNvPr id="11268" name="Picture 5" descr="6dfe3fd3617143584785429a19b83751_1121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cover dir="u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hu-HU" smtClean="0"/>
          </a:p>
        </p:txBody>
      </p:sp>
      <p:sp>
        <p:nvSpPr>
          <p:cNvPr id="12291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endParaRPr lang="hu-HU" smtClean="0"/>
          </a:p>
        </p:txBody>
      </p:sp>
      <p:pic>
        <p:nvPicPr>
          <p:cNvPr id="12292" name="Picture 5" descr="af6f6c965e110352ec466cabaf921617_221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cover dir="u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5" descr="d002e649b5a33a8fb4a98fa9a63cde97_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188" y="0"/>
            <a:ext cx="7991475" cy="681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cover dir="u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5" descr="7c0d34a0d2fbf92eafe8bbe1108a5082_2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550" y="39688"/>
            <a:ext cx="7129463" cy="6818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cover dir="u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hu-HU" smtClean="0"/>
          </a:p>
        </p:txBody>
      </p:sp>
      <p:sp>
        <p:nvSpPr>
          <p:cNvPr id="15363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endParaRPr lang="hu-HU" smtClean="0"/>
          </a:p>
        </p:txBody>
      </p:sp>
      <p:pic>
        <p:nvPicPr>
          <p:cNvPr id="15364" name="Picture 5" descr="371498b3a613a78bbb0fc36bcd788579_IMG_129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cover dir="u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hu-HU" smtClean="0"/>
          </a:p>
        </p:txBody>
      </p:sp>
      <p:sp>
        <p:nvSpPr>
          <p:cNvPr id="16387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endParaRPr lang="hu-HU" smtClean="0"/>
          </a:p>
        </p:txBody>
      </p:sp>
      <p:pic>
        <p:nvPicPr>
          <p:cNvPr id="16388" name="Picture 5" descr="5453c2f96f939ff0b11c6e18e4009b36_LONDON 10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cover dir="u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hu-HU" smtClean="0"/>
          </a:p>
        </p:txBody>
      </p:sp>
      <p:sp>
        <p:nvSpPr>
          <p:cNvPr id="17411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endParaRPr lang="hu-HU" smtClean="0"/>
          </a:p>
        </p:txBody>
      </p:sp>
      <p:pic>
        <p:nvPicPr>
          <p:cNvPr id="17412" name="Picture 5" descr="a8b88afa4e885ce025079f258a8b70f9_getImage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cover dir="u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hu-HU" smtClean="0"/>
          </a:p>
        </p:txBody>
      </p:sp>
      <p:sp>
        <p:nvSpPr>
          <p:cNvPr id="18435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endParaRPr lang="hu-HU" smtClean="0"/>
          </a:p>
        </p:txBody>
      </p:sp>
      <p:pic>
        <p:nvPicPr>
          <p:cNvPr id="18436" name="Picture 5" descr="Для увеличения нажми на меня!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cover dir="u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5" descr="Для увеличения нажми на меня!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613" y="0"/>
            <a:ext cx="5129212" cy="6832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cover dir="u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5" descr="c13da7879158dfc6cedcbd67d0557672_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150" y="0"/>
            <a:ext cx="5326063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cover dir="u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hu-HU" smtClean="0"/>
          </a:p>
        </p:txBody>
      </p:sp>
      <p:sp>
        <p:nvSpPr>
          <p:cNvPr id="21507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endParaRPr lang="hu-HU" smtClean="0"/>
          </a:p>
        </p:txBody>
      </p:sp>
      <p:pic>
        <p:nvPicPr>
          <p:cNvPr id="21508" name="Picture 5" descr="Для увеличения нажми на меня!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050" y="0"/>
            <a:ext cx="5148263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cover dir="u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5" descr="3739660deae7d35e35eb361797f314ab_9610530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250" y="0"/>
            <a:ext cx="591185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cover dir="u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hu-HU" smtClean="0"/>
          </a:p>
        </p:txBody>
      </p:sp>
      <p:sp>
        <p:nvSpPr>
          <p:cNvPr id="23555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endParaRPr lang="hu-HU" smtClean="0"/>
          </a:p>
        </p:txBody>
      </p:sp>
      <p:pic>
        <p:nvPicPr>
          <p:cNvPr id="23556" name="Picture 5" descr="Для увеличения нажми на меня!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38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cover dir="u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hu-HU" smtClean="0"/>
          </a:p>
        </p:txBody>
      </p:sp>
      <p:sp>
        <p:nvSpPr>
          <p:cNvPr id="24579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endParaRPr lang="hu-HU" smtClean="0"/>
          </a:p>
        </p:txBody>
      </p:sp>
      <p:pic>
        <p:nvPicPr>
          <p:cNvPr id="24580" name="Picture 5" descr="Для увеличения нажми на меня!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38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cover dir="u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5" descr="Для увеличения нажми на меня!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4075" y="0"/>
            <a:ext cx="5148263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cover dir="u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5" descr="Для увеличения нажми на меня!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8175" y="0"/>
            <a:ext cx="5148263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cover dir="u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5" descr="Для увеличения нажми на меня!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713" y="0"/>
            <a:ext cx="5148262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cover dir="u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hu-HU" smtClean="0"/>
          </a:p>
        </p:txBody>
      </p:sp>
      <p:sp>
        <p:nvSpPr>
          <p:cNvPr id="28675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endParaRPr lang="hu-HU" smtClean="0"/>
          </a:p>
        </p:txBody>
      </p:sp>
      <p:pic>
        <p:nvPicPr>
          <p:cNvPr id="28676" name="Picture 5" descr="ce565859216d059834ebb1617074a9b9_a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25" y="0"/>
            <a:ext cx="8748713" cy="6875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cover dir="u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hu-HU" smtClean="0"/>
          </a:p>
        </p:txBody>
      </p:sp>
      <p:sp>
        <p:nvSpPr>
          <p:cNvPr id="29699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endParaRPr lang="hu-HU" smtClean="0"/>
          </a:p>
        </p:txBody>
      </p:sp>
      <p:pic>
        <p:nvPicPr>
          <p:cNvPr id="29700" name="Picture 5" descr="9ef58f112dd9761b91782c79dc20fd94_479f3f734fe5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8964613" cy="6932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cover dir="u"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hu-HU" smtClean="0"/>
          </a:p>
        </p:txBody>
      </p:sp>
      <p:sp>
        <p:nvSpPr>
          <p:cNvPr id="30723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endParaRPr lang="hu-HU" smtClean="0"/>
          </a:p>
        </p:txBody>
      </p:sp>
      <p:pic>
        <p:nvPicPr>
          <p:cNvPr id="30724" name="Picture 5" descr="285e90d8320846c89febe3cf494341c8_תמונה401s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650" y="0"/>
            <a:ext cx="7632700" cy="6835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cover dir="u"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hu-HU" smtClean="0"/>
          </a:p>
        </p:txBody>
      </p:sp>
      <p:sp>
        <p:nvSpPr>
          <p:cNvPr id="31747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endParaRPr lang="hu-HU" smtClean="0"/>
          </a:p>
        </p:txBody>
      </p:sp>
      <p:pic>
        <p:nvPicPr>
          <p:cNvPr id="31748" name="Picture 5" descr="e879b43440d1febf902f1cfc90c628a2_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050" y="0"/>
            <a:ext cx="488632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cover dir="u"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hu-HU" smtClean="0"/>
          </a:p>
        </p:txBody>
      </p:sp>
      <p:pic>
        <p:nvPicPr>
          <p:cNvPr id="32771" name="Picture 7" descr="5d3864db7e0192c922a9ce87e125cc9f_00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9975" y="0"/>
            <a:ext cx="4532313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cover dir="u"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hu-HU" smtClean="0"/>
          </a:p>
        </p:txBody>
      </p:sp>
      <p:sp>
        <p:nvSpPr>
          <p:cNvPr id="33795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endParaRPr lang="hu-HU" smtClean="0"/>
          </a:p>
        </p:txBody>
      </p:sp>
      <p:pic>
        <p:nvPicPr>
          <p:cNvPr id="33796" name="Picture 5" descr="9a0d29e7b23e83b7a963ef7e70eeec60_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cover dir="u"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hu-HU" smtClean="0"/>
          </a:p>
        </p:txBody>
      </p:sp>
      <p:sp>
        <p:nvSpPr>
          <p:cNvPr id="34819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endParaRPr lang="hu-HU" smtClean="0"/>
          </a:p>
        </p:txBody>
      </p:sp>
      <p:pic>
        <p:nvPicPr>
          <p:cNvPr id="34820" name="Picture 5" descr="Для увеличения нажми на меня!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4438" y="0"/>
            <a:ext cx="38608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cover dir="u"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hu-HU" smtClean="0"/>
          </a:p>
        </p:txBody>
      </p:sp>
      <p:sp>
        <p:nvSpPr>
          <p:cNvPr id="35843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endParaRPr lang="hu-HU" smtClean="0"/>
          </a:p>
        </p:txBody>
      </p:sp>
      <p:pic>
        <p:nvPicPr>
          <p:cNvPr id="35844" name="Picture 5" descr="Для увеличения нажми на меня!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313" y="0"/>
            <a:ext cx="8243887" cy="6842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cover dir="u"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hu-HU" smtClean="0"/>
          </a:p>
        </p:txBody>
      </p:sp>
      <p:sp>
        <p:nvSpPr>
          <p:cNvPr id="36867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endParaRPr lang="hu-HU" smtClean="0"/>
          </a:p>
        </p:txBody>
      </p:sp>
      <p:pic>
        <p:nvPicPr>
          <p:cNvPr id="36868" name="Picture 5" descr="Для увеличения нажми на меня!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150" y="0"/>
            <a:ext cx="5126038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cover dir="u"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hu-HU" smtClean="0"/>
          </a:p>
        </p:txBody>
      </p:sp>
      <p:sp>
        <p:nvSpPr>
          <p:cNvPr id="37891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endParaRPr lang="hu-HU" smtClean="0"/>
          </a:p>
        </p:txBody>
      </p:sp>
      <p:pic>
        <p:nvPicPr>
          <p:cNvPr id="37892" name="Picture 5" descr="1573587407790ab215139293e04f7696_11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88913"/>
            <a:ext cx="9144000" cy="6381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cover dir="u"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hu-HU" smtClean="0"/>
          </a:p>
        </p:txBody>
      </p:sp>
      <p:sp>
        <p:nvSpPr>
          <p:cNvPr id="38915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endParaRPr lang="hu-HU" smtClean="0"/>
          </a:p>
        </p:txBody>
      </p:sp>
      <p:pic>
        <p:nvPicPr>
          <p:cNvPr id="38916" name="Picture 5" descr="5dcaf45a43bd8afd40993eb055a1c227_112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650" y="0"/>
            <a:ext cx="7775575" cy="6842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cover dir="u"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hu-HU" smtClean="0"/>
          </a:p>
        </p:txBody>
      </p:sp>
      <p:sp>
        <p:nvSpPr>
          <p:cNvPr id="39939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endParaRPr lang="hu-HU" smtClean="0"/>
          </a:p>
        </p:txBody>
      </p:sp>
      <p:pic>
        <p:nvPicPr>
          <p:cNvPr id="39940" name="Picture 5" descr="5542a698d007348a7406791c9eb802b6_11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76250"/>
            <a:ext cx="9144000" cy="5889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cover dir="u"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hu-HU" smtClean="0"/>
          </a:p>
        </p:txBody>
      </p:sp>
      <p:sp>
        <p:nvSpPr>
          <p:cNvPr id="40963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endParaRPr lang="hu-HU" smtClean="0"/>
          </a:p>
        </p:txBody>
      </p:sp>
      <p:pic>
        <p:nvPicPr>
          <p:cNvPr id="40964" name="Picture 5" descr="481f8df6cc9ecd1a88de60971bf0051b_112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8175" y="0"/>
            <a:ext cx="5319713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cover dir="u"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hu-HU" smtClean="0"/>
          </a:p>
        </p:txBody>
      </p:sp>
      <p:sp>
        <p:nvSpPr>
          <p:cNvPr id="41987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endParaRPr lang="hu-HU" smtClean="0"/>
          </a:p>
        </p:txBody>
      </p:sp>
      <p:pic>
        <p:nvPicPr>
          <p:cNvPr id="41988" name="Picture 5" descr="6cdd4cc30063bebd780188db3f9786f3_111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49275"/>
            <a:ext cx="9144000" cy="5565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cover dir="u"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hu-HU" smtClean="0"/>
          </a:p>
        </p:txBody>
      </p:sp>
      <p:sp>
        <p:nvSpPr>
          <p:cNvPr id="43011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endParaRPr lang="hu-HU" dirty="0" smtClean="0"/>
          </a:p>
        </p:txBody>
      </p:sp>
      <p:pic>
        <p:nvPicPr>
          <p:cNvPr id="43012" name="Picture 5" descr="Для увеличения нажми на меня!">
            <a:hlinkClick r:id="rId2" tooltip="Увеличить изображение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09788" y="0"/>
            <a:ext cx="505777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cover dir="u"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hu-HU" smtClean="0"/>
          </a:p>
        </p:txBody>
      </p:sp>
      <p:sp>
        <p:nvSpPr>
          <p:cNvPr id="44035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endParaRPr lang="hu-HU" smtClean="0"/>
          </a:p>
        </p:txBody>
      </p:sp>
      <p:pic>
        <p:nvPicPr>
          <p:cNvPr id="44036" name="Picture 5" descr="b72387669fa17b37627e3347007f35cd_112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450" y="14288"/>
            <a:ext cx="6985000" cy="6843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cover dir="u"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hu-HU" smtClean="0"/>
          </a:p>
        </p:txBody>
      </p:sp>
      <p:sp>
        <p:nvSpPr>
          <p:cNvPr id="45059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endParaRPr lang="hu-HU" smtClean="0"/>
          </a:p>
        </p:txBody>
      </p:sp>
      <p:pic>
        <p:nvPicPr>
          <p:cNvPr id="45060" name="Picture 5" descr="4c4ae1f87f874c72f247bb51c6b0f39d_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850" y="0"/>
            <a:ext cx="8316913" cy="6886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cover dir="u"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hu-HU" smtClean="0"/>
          </a:p>
        </p:txBody>
      </p:sp>
      <p:sp>
        <p:nvSpPr>
          <p:cNvPr id="46083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endParaRPr lang="hu-HU" smtClean="0"/>
          </a:p>
        </p:txBody>
      </p:sp>
      <p:pic>
        <p:nvPicPr>
          <p:cNvPr id="46084" name="Picture 5" descr="Для увеличения нажми на меня!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813" y="0"/>
            <a:ext cx="602615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cover dir="u"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hu-HU" smtClean="0"/>
          </a:p>
        </p:txBody>
      </p:sp>
      <p:sp>
        <p:nvSpPr>
          <p:cNvPr id="47107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endParaRPr lang="hu-HU" smtClean="0"/>
          </a:p>
        </p:txBody>
      </p:sp>
      <p:pic>
        <p:nvPicPr>
          <p:cNvPr id="47108" name="Picture 5" descr="0931a5c6152de8fddfcbd569c2da235e_a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750888"/>
            <a:ext cx="9144000" cy="5145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cover dir="u"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hu-HU" smtClean="0"/>
          </a:p>
        </p:txBody>
      </p:sp>
      <p:pic>
        <p:nvPicPr>
          <p:cNvPr id="48131" name="Picture 5" descr="5c7b14558660ef16b709f6f814cdf27a_a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7950" y="0"/>
            <a:ext cx="9251950" cy="5205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WordArt 10"/>
          <p:cNvSpPr>
            <a:spLocks noChangeArrowheads="1" noChangeShapeType="1" noTextEdit="1"/>
          </p:cNvSpPr>
          <p:nvPr/>
        </p:nvSpPr>
        <p:spPr bwMode="auto">
          <a:xfrm>
            <a:off x="2700338" y="5445125"/>
            <a:ext cx="3527425" cy="1008063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600" kern="10" dirty="0" smtClean="0">
                <a:ln w="19050">
                  <a:solidFill>
                    <a:srgbClr val="99CCFF"/>
                  </a:solidFill>
                  <a:round/>
                  <a:headEnd/>
                  <a:tailEnd/>
                </a:ln>
                <a:solidFill>
                  <a:srgbClr val="0066CC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Arial"/>
                <a:cs typeface="Arial"/>
              </a:rPr>
              <a:t>FIN</a:t>
            </a:r>
            <a:endParaRPr lang="es-ES" sz="3600" kern="10" dirty="0">
              <a:ln w="19050">
                <a:solidFill>
                  <a:srgbClr val="99CCFF"/>
                </a:solidFill>
                <a:round/>
                <a:headEnd/>
                <a:tailEnd/>
              </a:ln>
              <a:solidFill>
                <a:srgbClr val="0066CC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Arial"/>
              <a:cs typeface="Arial"/>
            </a:endParaRPr>
          </a:p>
        </p:txBody>
      </p:sp>
    </p:spTree>
  </p:cSld>
  <p:clrMapOvr>
    <a:masterClrMapping/>
  </p:clrMapOvr>
  <p:transition spd="slow">
    <p:cover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s-ES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HUMOR DE TURISTAS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HUMOR DE TURISTAS</Template>
  <TotalTime>1</TotalTime>
  <Words>22</Words>
  <Application>Microsoft Office PowerPoint</Application>
  <PresentationFormat>Presentación en pantalla (4:3)</PresentationFormat>
  <Paragraphs>5</Paragraphs>
  <Slides>47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47</vt:i4>
      </vt:variant>
    </vt:vector>
  </HeadingPairs>
  <TitlesOfParts>
    <vt:vector size="49" baseType="lpstr">
      <vt:lpstr>HUMOR DE TURISTAS</vt:lpstr>
      <vt:lpstr>Diseño predeterminado</vt:lpstr>
      <vt:lpstr>HUMOR DE TURISTAS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HUMOR DE TURISTAS</dc:title>
  <dc:creator>Jose Luis</dc:creator>
  <cp:lastModifiedBy>Jose Luis</cp:lastModifiedBy>
  <cp:revision>1</cp:revision>
  <dcterms:created xsi:type="dcterms:W3CDTF">2020-05-15T07:13:31Z</dcterms:created>
  <dcterms:modified xsi:type="dcterms:W3CDTF">2020-05-15T07:14:42Z</dcterms:modified>
</cp:coreProperties>
</file>