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274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416A2C-FCE8-481C-9515-F69BB5EB9C3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A62AC-42DB-4F47-A1FC-5020B38E59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86E16-C9B4-4F83-AB17-E939D5A441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04F429-DCED-417E-A4BF-4FE7A738E9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14D2D-DDCC-48B0-970B-9CD0CBC63E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FCFD5-FE9D-42BB-934B-00CB99217A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48C7C-626C-4BD1-A90D-EED675C53A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D7455-302A-47A0-AAA0-CE6452F32B8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AAD97-60E0-4F1B-9A9B-BA9E6C3D6D7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66F81-F9C5-41C6-B19C-6FDDB279A8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6B5E-E81E-4369-9A72-5C8FE095CE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41D05-74EC-49A8-B76B-A961748AA4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2AF622-EDFF-4083-814B-FB01ED966C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CD1F8D-CF56-4484-B301-66CC8E176AEA}" type="slidenum">
              <a:rPr lang="es-ES"/>
              <a:pPr/>
              <a:t>‹Nº›</a:t>
            </a:fld>
            <a:endParaRPr lang="es-ES"/>
          </a:p>
        </p:txBody>
      </p:sp>
      <p:pic>
        <p:nvPicPr>
          <p:cNvPr id="1031" name="Picture 7" descr="gris-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153524-F346-41A4-8DDC-C3F670D916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xistes.es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emoria vali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908050"/>
            <a:ext cx="7200900" cy="5400675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403350" y="115888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dirty="0">
                <a:solidFill>
                  <a:srgbClr val="660033"/>
                </a:solidFill>
                <a:latin typeface="Comic Sans MS" pitchFamily="66" charset="0"/>
              </a:rPr>
              <a:t>Humor de </a:t>
            </a:r>
            <a:r>
              <a:rPr lang="es-ES" sz="3600" dirty="0" err="1">
                <a:solidFill>
                  <a:srgbClr val="660033"/>
                </a:solidFill>
                <a:latin typeface="Comic Sans MS" pitchFamily="66" charset="0"/>
              </a:rPr>
              <a:t>Bohigues</a:t>
            </a:r>
            <a:r>
              <a:rPr lang="es-ES" sz="3600" dirty="0">
                <a:solidFill>
                  <a:srgbClr val="660033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meter bol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morena c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06438"/>
            <a:ext cx="7200900" cy="54848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mujer desnuda f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mujer exci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uneca pinch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naranja pe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novio mar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n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obispo tol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organo horizont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09613"/>
            <a:ext cx="7200900" cy="5421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orgia t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padre alema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pecas cu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11200"/>
            <a:ext cx="7200900" cy="5400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politico dro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00900" cy="5400675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2519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latin typeface="Comic Sans MS" pitchFamily="66" charset="0"/>
                <a:hlinkClick r:id="rId3"/>
              </a:rPr>
              <a:t>http://xistes.es</a:t>
            </a:r>
            <a:endParaRPr lang="es-ES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7956550" y="6308725"/>
            <a:ext cx="936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chemeClr val="hlink"/>
                </a:solidFill>
                <a:latin typeface="Comic Sans MS" pitchFamily="66" charset="0"/>
              </a:rPr>
              <a:t>Agustí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G1-_Humor_de Bohigues_-04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AG1-_Humor_de Bohigues_-04</Template>
  <TotalTime>1</TotalTime>
  <Words>67</Words>
  <Application>Microsoft Office PowerPoint</Application>
  <PresentationFormat>Presentación en pantalla (4:3)</PresentationFormat>
  <Paragraphs>31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Comic Sans MS</vt:lpstr>
      <vt:lpstr>AG1-_Humor_de Bohigues_-04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keywords>humor, sexo, erotismo, xistes, chistes</cp:keywords>
  <cp:lastModifiedBy>JOSE LUIS</cp:lastModifiedBy>
  <cp:revision>1</cp:revision>
  <dcterms:created xsi:type="dcterms:W3CDTF">2013-11-02T14:40:05Z</dcterms:created>
  <dcterms:modified xsi:type="dcterms:W3CDTF">2013-11-02T14:41:38Z</dcterms:modified>
  <cp:category>humor</cp:category>
</cp:coreProperties>
</file>