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5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PotQpN7krK0LxUU3OqrGQ" hashData="onGSdLGAoMPxIL9EvwHUaT+DpO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6712" cy="1249045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1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456A6C6-C995-4FD9-BF6E-04AFA08A2B5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DAA91CC-E3CA-40D9-9CD2-786982A2FDB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C381F60-78F4-4F8C-B068-1CC1F1F5822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7012" cy="45227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C49BAE2-E463-4926-8E52-61926216FC1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A0B363F-D7C6-41F0-88F9-A54CB61EAF4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AFE7648-3FF3-4431-8EB6-2BB2B336BD8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62DFF5D-2C23-41D1-A0F8-EFCA7A84BC5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736A625-2209-4AAE-8DBE-F8B2EF99148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BBD3CD4-53A5-4F2C-9AF5-D4CE74B856F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40C7984-DE9B-4BFB-8179-5EAE637CE62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7813" y="128588"/>
            <a:ext cx="2055812" cy="5994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8213" cy="5994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76E4C94-7FC3-43EC-8BE2-DF3C2AF3DB8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BB1B6-41F4-4CCA-AFAA-B93F51464C0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6425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6425" cy="4522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3175"/>
            <a:ext cx="2130425" cy="371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endParaRPr lang="es-ES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3175"/>
            <a:ext cx="2130425" cy="371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fld id="{A3DDCCA5-A280-4C0C-BADC-F6A37B5CF17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2pPr>
      <a:lvl3pPr marL="1143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3pPr>
      <a:lvl4pPr marL="1600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4pPr>
      <a:lvl5pPr marL="20574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32F115E-8222-4BB1-8457-98C51FA30BE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50" y="188913"/>
            <a:ext cx="4794250" cy="6311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285750" y="2643188"/>
            <a:ext cx="2786063" cy="398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Carta a los Reyes Magos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0750" y="157163"/>
            <a:ext cx="4762500" cy="6543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1071563"/>
            <a:ext cx="8604250" cy="4857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500063"/>
            <a:ext cx="8505825" cy="56435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63" y="285750"/>
            <a:ext cx="6286500" cy="6286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1500188"/>
            <a:ext cx="8386763" cy="4857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857375" y="714375"/>
            <a:ext cx="4786313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Lo escrito, escrito está……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08150" y="214313"/>
            <a:ext cx="6221413" cy="6429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75" y="285750"/>
            <a:ext cx="4425950" cy="62563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35250" y="214313"/>
            <a:ext cx="5894388" cy="6429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214313" y="1928813"/>
            <a:ext cx="2214562" cy="2838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 i="1">
                <a:solidFill>
                  <a:srgbClr val="000000"/>
                </a:solidFill>
                <a:ea typeface="SimSun" charset="0"/>
                <a:cs typeface="SimSun" charset="0"/>
              </a:rPr>
              <a:t>La mejor definición gráfica de lo que es un verdadero amigo.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 i="1">
                <a:solidFill>
                  <a:srgbClr val="000000"/>
                </a:solidFill>
                <a:ea typeface="SimSun" charset="0"/>
                <a:cs typeface="SimSun" charset="0"/>
              </a:rPr>
              <a:t/>
            </a:r>
            <a:br>
              <a:rPr lang="es-ES" sz="2000" b="1" i="1">
                <a:solidFill>
                  <a:srgbClr val="000000"/>
                </a:solidFill>
                <a:ea typeface="SimSun" charset="0"/>
                <a:cs typeface="SimSun" charset="0"/>
              </a:rPr>
            </a:br>
            <a:r>
              <a:rPr lang="es-ES" sz="2000" b="1" i="1">
                <a:solidFill>
                  <a:srgbClr val="000000"/>
                </a:solidFill>
                <a:ea typeface="SimSun" charset="0"/>
                <a:cs typeface="SimSun" charset="0"/>
              </a:rPr>
              <a:t>¡Qué tengas un día bonito!</a:t>
            </a:r>
            <a:br>
              <a:rPr lang="es-ES" sz="2000" b="1" i="1">
                <a:solidFill>
                  <a:srgbClr val="000000"/>
                </a:solidFill>
                <a:ea typeface="SimSun" charset="0"/>
                <a:cs typeface="SimSun" charset="0"/>
              </a:rPr>
            </a:br>
            <a:r>
              <a:rPr lang="es-ES" sz="2000" b="1" i="1">
                <a:solidFill>
                  <a:srgbClr val="000000"/>
                </a:solidFill>
                <a:ea typeface="SimSun" charset="0"/>
                <a:cs typeface="SimSun" charset="0"/>
              </a:rPr>
              <a:t/>
            </a:r>
            <a:br>
              <a:rPr lang="es-ES" sz="2000" b="1" i="1">
                <a:solidFill>
                  <a:srgbClr val="000000"/>
                </a:solidFill>
                <a:ea typeface="SimSun" charset="0"/>
                <a:cs typeface="SimSun" charset="0"/>
              </a:rPr>
            </a:br>
            <a:endParaRPr lang="es-ES" sz="2000" b="1" i="1">
              <a:solidFill>
                <a:srgbClr val="000000"/>
              </a:solidFill>
              <a:ea typeface="SimSun" charset="0"/>
              <a:cs typeface="SimSun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928688"/>
            <a:ext cx="8621713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857375" y="285750"/>
            <a:ext cx="5214938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Nuevo emprendedor………….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214313"/>
            <a:ext cx="8358188" cy="6221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63" y="214313"/>
            <a:ext cx="6429375" cy="6429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500063"/>
            <a:ext cx="8477250" cy="57419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14313"/>
            <a:ext cx="8596313" cy="64468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571500" y="642938"/>
            <a:ext cx="2928938" cy="398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Los Santos Inocentes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5" y="268288"/>
            <a:ext cx="7572375" cy="6442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85750"/>
            <a:ext cx="8620125" cy="6521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2214563" y="6242050"/>
            <a:ext cx="5214937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Pilares de la democracia en España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14313"/>
            <a:ext cx="8643938" cy="6483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571625" y="928688"/>
            <a:ext cx="5286375" cy="398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Ovejas bajando del Portalet.- Febrero 2013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14313"/>
            <a:ext cx="8596313" cy="64468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2786063" y="428625"/>
            <a:ext cx="4071937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FFC000"/>
                </a:solidFill>
                <a:ea typeface="SimSun" charset="0"/>
                <a:cs typeface="SimSun" charset="0"/>
              </a:rPr>
              <a:t>Humor andaluz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0513" y="142875"/>
            <a:ext cx="8572500" cy="6429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14313"/>
            <a:ext cx="8643938" cy="6483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313" y="285750"/>
            <a:ext cx="6305550" cy="6270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3554" name="Text Box 2"/>
          <p:cNvSpPr txBox="1">
            <a:spLocks noChangeArrowheads="1"/>
          </p:cNvSpPr>
          <p:nvPr/>
        </p:nvSpPr>
        <p:spPr bwMode="auto">
          <a:xfrm rot="10800000" flipV="1">
            <a:off x="285750" y="2692400"/>
            <a:ext cx="2143125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¡Olé, los toros!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214313"/>
            <a:ext cx="8572500" cy="6115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2571750" y="5786438"/>
            <a:ext cx="3071813" cy="398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En el Vaticano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214313"/>
            <a:ext cx="8643938" cy="4808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1857375" y="5500688"/>
            <a:ext cx="5214938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b="1">
                <a:solidFill>
                  <a:srgbClr val="000000"/>
                </a:solidFill>
                <a:ea typeface="SimSun" charset="0"/>
                <a:cs typeface="SimSun" charset="0"/>
              </a:rPr>
              <a:t>Reformas  en la Capilla Sixtina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63" y="285750"/>
            <a:ext cx="4729162" cy="6416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857250" y="2571750"/>
            <a:ext cx="2071688" cy="703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La cosa es para acojonarse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214313"/>
            <a:ext cx="8405812" cy="6489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3357563" y="357188"/>
            <a:ext cx="4357687" cy="398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FFFF00"/>
                </a:solidFill>
                <a:ea typeface="SimSun" charset="0"/>
                <a:cs typeface="SimSun" charset="0"/>
              </a:rPr>
              <a:t>Reflexionando por la dimisión del Papa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857250"/>
            <a:ext cx="8734425" cy="5786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1571625" y="214313"/>
            <a:ext cx="5286375" cy="3984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Tareas escolares en casa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1538" y="214313"/>
            <a:ext cx="4792662" cy="6429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8" y="214313"/>
            <a:ext cx="4292600" cy="6421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857250" y="2571750"/>
            <a:ext cx="228600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Muy ilustrativo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214313"/>
            <a:ext cx="8086725" cy="6467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313" y="214313"/>
            <a:ext cx="7034212" cy="6435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50" y="214313"/>
            <a:ext cx="5653088" cy="65166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571500" y="2214563"/>
            <a:ext cx="2000250" cy="7032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Forma de ver las cosas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967788" cy="6681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25" y="214313"/>
            <a:ext cx="6105525" cy="6461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214313" y="2786063"/>
            <a:ext cx="2428875" cy="13128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Intentar  ver la foto con detenimiento y leer lo que dice el pie de la misma.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285750"/>
            <a:ext cx="8643937" cy="6424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95388" y="52388"/>
            <a:ext cx="6753225" cy="6753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3" y="254000"/>
            <a:ext cx="4500562" cy="6472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571500" y="1285875"/>
            <a:ext cx="3000375" cy="3933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b="1">
                <a:solidFill>
                  <a:srgbClr val="000000"/>
                </a:solidFill>
                <a:ea typeface="SimSun" charset="0"/>
                <a:cs typeface="SimSun" charset="0"/>
              </a:rPr>
              <a:t>¿Te atreves a reconocer a una de estas, aunque la foto tiene ya muchos años?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ES" b="1">
              <a:solidFill>
                <a:srgbClr val="000000"/>
              </a:solidFill>
              <a:ea typeface="SimSun" charset="0"/>
              <a:cs typeface="SimSun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ES" b="1">
              <a:solidFill>
                <a:srgbClr val="000000"/>
              </a:solidFill>
              <a:ea typeface="SimSun" charset="0"/>
              <a:cs typeface="SimSun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b="1">
                <a:solidFill>
                  <a:srgbClr val="000000"/>
                </a:solidFill>
                <a:ea typeface="SimSun" charset="0"/>
                <a:cs typeface="SimSun" charset="0"/>
              </a:rPr>
              <a:t>¿Quién es la primera por la izquierda mirando de  frente?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ES" b="1">
              <a:solidFill>
                <a:srgbClr val="000000"/>
              </a:solidFill>
              <a:ea typeface="SimSun" charset="0"/>
              <a:cs typeface="SimSun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ES" b="1">
              <a:solidFill>
                <a:srgbClr val="000000"/>
              </a:solidFill>
              <a:ea typeface="SimSun" charset="0"/>
              <a:cs typeface="SimSun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b="1">
                <a:solidFill>
                  <a:srgbClr val="000000"/>
                </a:solidFill>
                <a:ea typeface="SimSun" charset="0"/>
                <a:cs typeface="SimSun" charset="0"/>
              </a:rPr>
              <a:t>¡Menudo cambio!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ES" b="1">
              <a:solidFill>
                <a:srgbClr val="000000"/>
              </a:solidFill>
              <a:ea typeface="SimSun" charset="0"/>
              <a:cs typeface="SimSun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b="1">
                <a:solidFill>
                  <a:srgbClr val="000000"/>
                </a:solidFill>
                <a:ea typeface="SimSun" charset="0"/>
                <a:cs typeface="SimSun" charset="0"/>
              </a:rPr>
              <a:t>La energía que tiene ¿le viene de esa época?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214313"/>
            <a:ext cx="6329362" cy="63071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642938" y="1928813"/>
            <a:ext cx="1285875" cy="1619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Próxima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ES" sz="2000" b="1">
              <a:solidFill>
                <a:srgbClr val="000000"/>
              </a:solidFill>
              <a:ea typeface="SimSun" charset="0"/>
              <a:cs typeface="SimSun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 Sanidad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ES" sz="2000" b="1">
              <a:solidFill>
                <a:srgbClr val="000000"/>
              </a:solidFill>
              <a:ea typeface="SimSun" charset="0"/>
              <a:cs typeface="SimSun" charset="0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Pública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214313"/>
            <a:ext cx="7934325" cy="59293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1285875" y="6286500"/>
            <a:ext cx="7000875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b="1" i="1">
                <a:solidFill>
                  <a:srgbClr val="000000"/>
                </a:solidFill>
                <a:ea typeface="SimSun" charset="0"/>
                <a:cs typeface="SimSun" charset="0"/>
              </a:rPr>
              <a:t>Medidas tomadas en el último Consejo de Ministros del mes de abril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214313"/>
            <a:ext cx="8183562" cy="645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000" y="107950"/>
            <a:ext cx="8890000" cy="6642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63" y="214313"/>
            <a:ext cx="5797550" cy="64087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563" y="214313"/>
            <a:ext cx="8524875" cy="6357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1571625" y="357188"/>
            <a:ext cx="2500313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b="1">
                <a:solidFill>
                  <a:srgbClr val="000000"/>
                </a:solidFill>
                <a:ea typeface="SimSun" charset="0"/>
                <a:cs typeface="SimSun" charset="0"/>
              </a:rPr>
              <a:t>Alemán de vacaciones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500" y="285750"/>
            <a:ext cx="4857750" cy="6477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357188" y="2428875"/>
            <a:ext cx="2928937" cy="917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b="1">
                <a:solidFill>
                  <a:srgbClr val="000000"/>
                </a:solidFill>
                <a:ea typeface="SimSun" charset="0"/>
                <a:cs typeface="SimSun" charset="0"/>
              </a:rPr>
              <a:t>Español de vacaciones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s-ES" b="1">
              <a:solidFill>
                <a:srgbClr val="000000"/>
              </a:solidFill>
              <a:ea typeface="SimSun" charset="0"/>
              <a:cs typeface="SimSun" charset="0"/>
            </a:endParaRP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b="1">
                <a:solidFill>
                  <a:srgbClr val="000000"/>
                </a:solidFill>
                <a:ea typeface="SimSun" charset="0"/>
                <a:cs typeface="SimSun" charset="0"/>
              </a:rPr>
              <a:t>Compararla con la anterior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25" y="214313"/>
            <a:ext cx="6462713" cy="6462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338" y="928688"/>
            <a:ext cx="8594725" cy="5429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1857375" y="285750"/>
            <a:ext cx="4857750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Tema pendiente de estudio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4475" y="0"/>
            <a:ext cx="6359525" cy="6850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500063" y="2428875"/>
            <a:ext cx="2286000" cy="917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b="1">
                <a:solidFill>
                  <a:srgbClr val="000000"/>
                </a:solidFill>
                <a:ea typeface="SimSun" charset="0"/>
                <a:cs typeface="SimSun" charset="0"/>
              </a:rPr>
              <a:t>Recuerda como se escriben algunas palabras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428625"/>
            <a:ext cx="8210550" cy="6107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3000375" y="0"/>
            <a:ext cx="3929063" cy="3984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2000" b="1">
                <a:solidFill>
                  <a:srgbClr val="000000"/>
                </a:solidFill>
                <a:ea typeface="SimSun" charset="0"/>
                <a:cs typeface="SimSun" charset="0"/>
              </a:rPr>
              <a:t>¿Será así en 2029?</a:t>
            </a: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7605713" y="5940425"/>
            <a:ext cx="1212850" cy="7842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s-ES" sz="4000" b="1">
                <a:solidFill>
                  <a:srgbClr val="0000FF"/>
                </a:solidFill>
                <a:ea typeface="SimSun" charset="0"/>
                <a:cs typeface="SimSun" charset="0"/>
              </a:rPr>
              <a:t>FIN.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or. Antología de 2013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SimSun"/>
        <a:cs typeface="SimSun"/>
      </a:majorFont>
      <a:minorFont>
        <a:latin typeface="Calibri"/>
        <a:ea typeface="SimSun"/>
        <a:cs typeface="SimSu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2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Humor. Antología de 2013</Template>
  <TotalTime>1</TotalTime>
  <Words>246</Words>
  <PresentationFormat>Presentación en pantalla (4:3)</PresentationFormat>
  <Paragraphs>69</Paragraphs>
  <Slides>48</Slides>
  <Notes>47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3" baseType="lpstr">
      <vt:lpstr>Times New Roman</vt:lpstr>
      <vt:lpstr>Calibri</vt:lpstr>
      <vt:lpstr>SimSun</vt:lpstr>
      <vt:lpstr>Humor. Antología de 2013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X</dc:creator>
  <cp:lastModifiedBy>JOSE LUIS</cp:lastModifiedBy>
  <cp:revision>1</cp:revision>
  <cp:lastPrinted>1601-01-01T00:00:00Z</cp:lastPrinted>
  <dcterms:created xsi:type="dcterms:W3CDTF">2014-04-29T09:45:42Z</dcterms:created>
  <dcterms:modified xsi:type="dcterms:W3CDTF">2014-04-29T09:47:16Z</dcterms:modified>
</cp:coreProperties>
</file>