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JQhxHFezxjTfFEgm3fneg" hashData="2LQ0cdfS94VsV+dfA/IOx6jjr/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68DD2CB-4220-4394-9681-B683A40450AE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D2F6475-F448-4201-991A-B30D75F96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707810B-4AC4-4565-9C19-C4DBD47407A6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5523F-6566-4B10-BF07-1FE6803410A1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9D981-B263-4E13-A10C-C3A5E45D72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C2369-D16A-49C1-9A0D-5C165783DC6F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8376F-5740-4654-B0D8-636D7A8E67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D8C24-C156-42D9-BC33-937559CA080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FABEB-EBAE-4B12-9972-0C046422A1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CE81-60AE-4269-BF38-31A3FC506FCD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606D6-3F7F-4257-BD06-44EF85D8E5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6FFD7-240C-452B-8895-048B67FB6A68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5261C-6F57-410A-8DC2-5AA8DD84F1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21E4E-B2D6-41F5-A001-C8E06B7B7231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B35C8-7AED-456D-9EB8-DB97CDE005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90B16-DB3C-41E6-B55F-A1965FBC827B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F1B3-D849-4E08-A1C8-D24E796D01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06998-1B62-4B20-91C7-F76D3DFA42A4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A9146-8C49-4989-B69A-8D9EE7E405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F036D-55CC-4D54-83B2-4AAE5C8D1B3D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BA203-51C3-4221-B94B-06873F458C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8D9C8-2C96-4AB8-A0A8-F30230BC47DD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A3C3D-5223-4B32-AD4F-59190549B2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B3FA5-894C-4464-A7C5-B1A10C6E228F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16FE8-FC06-468B-9487-62D57C4862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8DD41D-40DF-4DE6-96EF-0C604F9788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942CAD-AA6C-481F-A774-49C9A515E9CF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51753F-FD12-4018-8FB4-54C41864A4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5C399A-F9EC-4B16-BBED-1FF2DE6160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smtClean="0"/>
              <a:t>Hermano Lobo.</a:t>
            </a:r>
            <a:br>
              <a:rPr lang="es-ES_tradnl" smtClean="0"/>
            </a:br>
            <a:r>
              <a:rPr lang="es-ES_tradnl" smtClean="0"/>
              <a:t>1974 - 1975</a:t>
            </a:r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err="1" smtClean="0"/>
              <a:t>Ina</a:t>
            </a:r>
            <a:r>
              <a:rPr lang="es-ES_tradnl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err="1" smtClean="0"/>
              <a:t>Benroist</a:t>
            </a:r>
            <a:r>
              <a:rPr lang="es-ES_tradnl" dirty="0" smtClean="0"/>
              <a:t>.</a:t>
            </a:r>
            <a:endParaRPr lang="es-ES" dirty="0" smtClean="0"/>
          </a:p>
        </p:txBody>
      </p:sp>
    </p:spTree>
  </p:cSld>
  <p:clrMapOvr>
    <a:masterClrMapping/>
  </p:clrMapOvr>
  <p:transition advTm="8000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HL.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8188" y="0"/>
            <a:ext cx="5127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HL.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58963" y="0"/>
            <a:ext cx="5424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HL.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95488" y="0"/>
            <a:ext cx="5151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HL. 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89125" y="0"/>
            <a:ext cx="536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HL. 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16113" y="0"/>
            <a:ext cx="531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HL. 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95475" y="0"/>
            <a:ext cx="535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HL.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60550" y="0"/>
            <a:ext cx="5422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HL.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01825" y="0"/>
            <a:ext cx="533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HL. 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20888" y="0"/>
            <a:ext cx="5102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HL. 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90713" y="0"/>
            <a:ext cx="5360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HL. 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82775" y="0"/>
            <a:ext cx="537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HL. 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76425" y="0"/>
            <a:ext cx="538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HL.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58963" y="0"/>
            <a:ext cx="5426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HL. 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518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HL. 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95475" y="0"/>
            <a:ext cx="535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HL. 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24050" y="0"/>
            <a:ext cx="529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HL. 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63725" y="0"/>
            <a:ext cx="5416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HL. 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03413" y="0"/>
            <a:ext cx="533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HL. 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70088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HL. 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97063" y="0"/>
            <a:ext cx="5348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HL. 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63738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ano Lob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Hermano Lobo</Template>
  <TotalTime>2</TotalTime>
  <Words>68</Words>
  <Application>Microsoft Office PowerPoint</Application>
  <PresentationFormat>Presentación en pantalla (4:3)</PresentationFormat>
  <Paragraphs>32</Paragraphs>
  <Slides>23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Calibri</vt:lpstr>
      <vt:lpstr>Arial</vt:lpstr>
      <vt:lpstr>Hermano Lobo</vt:lpstr>
      <vt:lpstr>Diseño predeterminado</vt:lpstr>
      <vt:lpstr>Hermano Lobo. 1974 - 1975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Hermano Lobo. 1974 - 1975</dc:title>
  <dc:creator>JOSE LUIS</dc:creator>
  <cp:lastModifiedBy>JOSE LUIS</cp:lastModifiedBy>
  <cp:revision>1</cp:revision>
  <dcterms:created xsi:type="dcterms:W3CDTF">2014-02-21T18:34:41Z</dcterms:created>
  <dcterms:modified xsi:type="dcterms:W3CDTF">2014-02-21T18:37:19Z</dcterms:modified>
</cp:coreProperties>
</file>