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7" r:id="rId1"/>
    <p:sldMasterId id="2147483680" r:id="rId2"/>
  </p:sldMasterIdLst>
  <p:notesMasterIdLst>
    <p:notesMasterId r:id="rId42"/>
  </p:notesMasterIdLst>
  <p:handoutMasterIdLst>
    <p:handoutMasterId r:id="rId43"/>
  </p:handoutMasterIdLst>
  <p:sldIdLst>
    <p:sldId id="344" r:id="rId3"/>
    <p:sldId id="307" r:id="rId4"/>
    <p:sldId id="283" r:id="rId5"/>
    <p:sldId id="284" r:id="rId6"/>
    <p:sldId id="286" r:id="rId7"/>
    <p:sldId id="287" r:id="rId8"/>
    <p:sldId id="288" r:id="rId9"/>
    <p:sldId id="292" r:id="rId10"/>
    <p:sldId id="294" r:id="rId11"/>
    <p:sldId id="301" r:id="rId12"/>
    <p:sldId id="303" r:id="rId13"/>
    <p:sldId id="305" r:id="rId14"/>
    <p:sldId id="313" r:id="rId15"/>
    <p:sldId id="329" r:id="rId16"/>
    <p:sldId id="343" r:id="rId17"/>
    <p:sldId id="327" r:id="rId18"/>
    <p:sldId id="314" r:id="rId19"/>
    <p:sldId id="340" r:id="rId20"/>
    <p:sldId id="341" r:id="rId21"/>
    <p:sldId id="317" r:id="rId22"/>
    <p:sldId id="318" r:id="rId23"/>
    <p:sldId id="319" r:id="rId24"/>
    <p:sldId id="321" r:id="rId25"/>
    <p:sldId id="322" r:id="rId26"/>
    <p:sldId id="338" r:id="rId27"/>
    <p:sldId id="323" r:id="rId28"/>
    <p:sldId id="325" r:id="rId29"/>
    <p:sldId id="326" r:id="rId30"/>
    <p:sldId id="330" r:id="rId31"/>
    <p:sldId id="336" r:id="rId32"/>
    <p:sldId id="342" r:id="rId33"/>
    <p:sldId id="334" r:id="rId34"/>
    <p:sldId id="335" r:id="rId35"/>
    <p:sldId id="337" r:id="rId36"/>
    <p:sldId id="332" r:id="rId37"/>
    <p:sldId id="291" r:id="rId38"/>
    <p:sldId id="290" r:id="rId39"/>
    <p:sldId id="345" r:id="rId40"/>
    <p:sldId id="346" r:id="rId41"/>
  </p:sldIdLst>
  <p:sldSz cx="9144000" cy="6858000" type="screen4x3"/>
  <p:notesSz cx="6858000" cy="9144000"/>
  <p:embeddedFontLst>
    <p:embeddedFont>
      <p:font typeface="ＭＳ Ｐゴシック" pitchFamily="34" charset="-128"/>
      <p:regular r:id="rId44"/>
    </p:embeddedFont>
    <p:embeddedFont>
      <p:font typeface="Wingdings 2" pitchFamily="18" charset="2"/>
      <p:regular r:id="rId45"/>
    </p:embeddedFont>
    <p:embeddedFont>
      <p:font typeface="Wingdings 3" pitchFamily="18" charset="2"/>
      <p:regular r:id="rId46"/>
    </p:embeddedFont>
    <p:embeddedFont>
      <p:font typeface="Calibri" pitchFamily="34" charset="0"/>
      <p:regular r:id="rId47"/>
      <p:bold r:id="rId48"/>
      <p:italic r:id="rId49"/>
      <p:boldItalic r:id="rId50"/>
    </p:embeddedFont>
    <p:embeddedFont>
      <p:font typeface="Bradley Hand ITC" pitchFamily="66" charset="0"/>
      <p:regular r:id="rId51"/>
    </p:embeddedFont>
    <p:embeddedFont>
      <p:font typeface="Berlin Sans FB Demi" pitchFamily="34" charset="0"/>
      <p:bold r:id="rId52"/>
    </p:embeddedFont>
    <p:embeddedFont>
      <p:font typeface="Consolas" pitchFamily="49" charset="0"/>
      <p:regular r:id="rId53"/>
      <p:bold r:id="rId54"/>
      <p:italic r:id="rId55"/>
      <p:boldItalic r:id="rId56"/>
    </p:embeddedFont>
  </p:embeddedFontLst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sZF4zZRmsgzL4x/HHOEFbA" hashData="hXnqhoGmZHea1auR5Po+mIx2zy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4646C2"/>
    <a:srgbClr val="CC99FF"/>
    <a:srgbClr val="0066CC"/>
    <a:srgbClr val="D7AFFF"/>
    <a:srgbClr val="ECD9FF"/>
    <a:srgbClr val="7111FF"/>
    <a:srgbClr val="A347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111" d="100"/>
          <a:sy n="111" d="100"/>
        </p:scale>
        <p:origin x="-90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47" Type="http://schemas.openxmlformats.org/officeDocument/2006/relationships/font" Target="fonts/font4.fntdata"/><Relationship Id="rId50" Type="http://schemas.openxmlformats.org/officeDocument/2006/relationships/font" Target="fonts/font7.fntdata"/><Relationship Id="rId55" Type="http://schemas.openxmlformats.org/officeDocument/2006/relationships/font" Target="fonts/font12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font" Target="fonts/font3.fntdata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font" Target="fonts/font2.fntdata"/><Relationship Id="rId53" Type="http://schemas.openxmlformats.org/officeDocument/2006/relationships/font" Target="fonts/font10.fntdata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6.fntdata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1.fntdata"/><Relationship Id="rId52" Type="http://schemas.openxmlformats.org/officeDocument/2006/relationships/font" Target="fonts/font9.fntdata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handoutMaster" Target="handoutMasters/handoutMaster1.xml"/><Relationship Id="rId48" Type="http://schemas.openxmlformats.org/officeDocument/2006/relationships/font" Target="fonts/font5.fntdata"/><Relationship Id="rId56" Type="http://schemas.openxmlformats.org/officeDocument/2006/relationships/font" Target="fonts/font13.fntdata"/><Relationship Id="rId8" Type="http://schemas.openxmlformats.org/officeDocument/2006/relationships/slide" Target="slides/slide6.xml"/><Relationship Id="rId51" Type="http://schemas.openxmlformats.org/officeDocument/2006/relationships/font" Target="fonts/font8.fntdata"/><Relationship Id="rId3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es-ES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5DF76176-C286-4B20-A61E-D99D24AA2099}" type="datetime1">
              <a:rPr lang="es-ES"/>
              <a:pPr/>
              <a:t>09/06/2014</a:t>
            </a:fld>
            <a:endParaRPr lang="es-ES"/>
          </a:p>
        </p:txBody>
      </p:sp>
      <p:sp>
        <p:nvSpPr>
          <p:cNvPr id="419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es-ES"/>
          </a:p>
        </p:txBody>
      </p:sp>
      <p:sp>
        <p:nvSpPr>
          <p:cNvPr id="419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B4EB6CE2-1ACA-464D-8B94-39E3AE91565B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es-ES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B273E10C-D2CB-48AC-B528-F759EAB845C2}" type="datetime1">
              <a:rPr lang="es-ES"/>
              <a:pPr/>
              <a:t>09/06/2014</a:t>
            </a:fld>
            <a:endParaRPr lang="es-ES"/>
          </a:p>
        </p:txBody>
      </p:sp>
      <p:sp>
        <p:nvSpPr>
          <p:cNvPr id="4301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30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es-ES"/>
          </a:p>
        </p:txBody>
      </p:sp>
      <p:sp>
        <p:nvSpPr>
          <p:cNvPr id="430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01D9158E-2C44-4C1E-9C42-C4362ACB205A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ＭＳ Ｐゴシック" charset="-128"/>
        <a:cs typeface="+mn-cs"/>
      </a:defRPr>
    </a:lvl1pPr>
    <a:lvl2pPr marL="4572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ＭＳ Ｐゴシック" charset="-128"/>
        <a:cs typeface="+mn-cs"/>
      </a:defRPr>
    </a:lvl2pPr>
    <a:lvl3pPr marL="9144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ＭＳ Ｐゴシック" charset="-128"/>
        <a:cs typeface="+mn-cs"/>
      </a:defRPr>
    </a:lvl3pPr>
    <a:lvl4pPr marL="13716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ＭＳ Ｐゴシック" charset="-128"/>
        <a:cs typeface="+mn-cs"/>
      </a:defRPr>
    </a:lvl4pPr>
    <a:lvl5pPr marL="18288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ＭＳ Ｐゴシック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DCA185-14E4-47BC-990B-1F73786BEA01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14400" y="1784350"/>
            <a:ext cx="7772400" cy="45720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477000" y="64166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14400" y="6416675"/>
            <a:ext cx="5562600" cy="365125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10600" y="6416675"/>
            <a:ext cx="457200" cy="365125"/>
          </a:xfrm>
        </p:spPr>
        <p:txBody>
          <a:bodyPr/>
          <a:lstStyle>
            <a:lvl1pPr>
              <a:defRPr/>
            </a:lvl1pPr>
          </a:lstStyle>
          <a:p>
            <a:fld id="{00431E84-C6AB-4E6A-B442-F93D36197F32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7C999C-8BF6-4CD6-9931-137241F0EA6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fr-FR" smtClean="0"/>
              <a:t>Cliquez pour modifier le style du titre</a:t>
            </a:r>
            <a:endParaRPr lang="en-US" smtClean="0"/>
          </a:p>
        </p:txBody>
      </p:sp>
      <p:sp>
        <p:nvSpPr>
          <p:cNvPr id="1027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18" name="Espace réservé de la date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100">
                <a:solidFill>
                  <a:schemeClr val="tx2"/>
                </a:solidFill>
              </a:defRPr>
            </a:lvl1pPr>
          </a:lstStyle>
          <a:p>
            <a:endParaRPr lang="es-ES"/>
          </a:p>
        </p:txBody>
      </p:sp>
      <p:sp>
        <p:nvSpPr>
          <p:cNvPr id="19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endParaRPr lang="es-ES"/>
          </a:p>
        </p:txBody>
      </p:sp>
      <p:sp>
        <p:nvSpPr>
          <p:cNvPr id="20" name="Espace réservé du numéro de diapositive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2"/>
                </a:solidFill>
              </a:defRPr>
            </a:lvl1pPr>
          </a:lstStyle>
          <a:p>
            <a:fld id="{7966BCD9-F3E4-4BFF-A44A-60B813E82A88}" type="slidenum">
              <a:rPr lang="nl-NL"/>
              <a:pPr/>
              <a:t>‹Nº›</a:t>
            </a:fld>
            <a:endParaRPr lang="nl-N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8" r:id="rId1"/>
    <p:sldLayoutId id="2147483679" r:id="rId2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 spc="-100">
          <a:solidFill>
            <a:srgbClr val="C1EEFF"/>
          </a:solidFill>
          <a:latin typeface="Arial" charset="0"/>
          <a:ea typeface="ＭＳ Ｐゴシック" charset="-128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Arial" charset="0"/>
          <a:ea typeface="ＭＳ Ｐゴシック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Arial" charset="0"/>
          <a:ea typeface="ＭＳ Ｐゴシック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Arial" charset="0"/>
          <a:ea typeface="ＭＳ Ｐゴシック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Arial" charset="0"/>
          <a:ea typeface="ＭＳ Ｐゴシック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 kern="1200">
          <a:solidFill>
            <a:schemeClr val="tx1"/>
          </a:solidFill>
          <a:latin typeface="Arial" charset="0"/>
          <a:ea typeface="ＭＳ Ｐゴシック" charset="-128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 kern="1200">
          <a:solidFill>
            <a:schemeClr val="tx1"/>
          </a:solidFill>
          <a:latin typeface="Arial" charset="0"/>
          <a:ea typeface="ＭＳ Ｐゴシック" charset="-128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 kern="1200">
          <a:solidFill>
            <a:schemeClr val="tx1"/>
          </a:solidFill>
          <a:latin typeface="Arial" charset="0"/>
          <a:ea typeface="ＭＳ Ｐゴシック" charset="-128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3" pitchFamily="18" charset="2"/>
        <a:buChar char=""/>
        <a:defRPr sz="2200" kern="1200">
          <a:solidFill>
            <a:schemeClr val="tx1"/>
          </a:solidFill>
          <a:latin typeface="Arial" charset="0"/>
          <a:ea typeface="ＭＳ Ｐゴシック" charset="-128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Arial" charset="0"/>
          <a:ea typeface="ＭＳ Ｐゴシック" charset="-128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30EB7D5-A5D5-4FAF-A29C-E090CB96844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4" name="Text Box 4"/>
          <p:cNvSpPr txBox="1">
            <a:spLocks noChangeArrowheads="1"/>
          </p:cNvSpPr>
          <p:nvPr/>
        </p:nvSpPr>
        <p:spPr bwMode="auto">
          <a:xfrm rot="-1187574">
            <a:off x="468313" y="2133600"/>
            <a:ext cx="8389937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 sz="6600">
                <a:latin typeface="Bradley Hand ITC" pitchFamily="66" charset="0"/>
              </a:rPr>
              <a:t>Frases para sonreír y …</a:t>
            </a:r>
          </a:p>
          <a:p>
            <a:pPr algn="ctr"/>
            <a:r>
              <a:rPr lang="es-ES" sz="6600">
                <a:latin typeface="Bradley Hand ITC" pitchFamily="66" charset="0"/>
              </a:rPr>
              <a:t>pensar !!!</a:t>
            </a:r>
          </a:p>
        </p:txBody>
      </p:sp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3132138" y="6272213"/>
            <a:ext cx="52673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>
                <a:latin typeface="Bradley Hand ITC" pitchFamily="66" charset="0"/>
              </a:rPr>
              <a:t>Música: Teresa Teng - </a:t>
            </a:r>
            <a:r>
              <a:rPr lang="en-US">
                <a:latin typeface="Bradley Hand ITC" pitchFamily="66" charset="0"/>
              </a:rPr>
              <a:t> The moon represents my heart</a:t>
            </a:r>
            <a:endParaRPr lang="es-ES">
              <a:latin typeface="Bradley Hand ITC" pitchFamily="66" charset="0"/>
            </a:endParaRPr>
          </a:p>
        </p:txBody>
      </p:sp>
    </p:spTree>
  </p:cSld>
  <p:clrMapOvr>
    <a:masterClrMapping/>
  </p:clrMapOvr>
  <p:transition spd="med" advClick="0" advTm="7000">
    <p:fade/>
    <p:sndAc>
      <p:stSnd loop="1">
        <p:snd r:embed="rId3" name="01- Teresa Teng - The moon represents my heart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400"/>
                            </p:stCondLst>
                            <p:childTnLst>
                              <p:par>
                                <p:cTn id="12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/>
      <p:bldP spid="4096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Canyons_(3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6013" y="115888"/>
            <a:ext cx="6929437" cy="5214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609600" y="5643578"/>
            <a:ext cx="79248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24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La amistad es como la mayonesa: cuesta un huevo y hay que tratar de que no se corte 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2foto200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07281" y="142852"/>
            <a:ext cx="6929438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266700" y="6027003"/>
            <a:ext cx="8610600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blurRad="50800" dist="50800" dir="24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ts val="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Algunas personas están vivas  solamente </a:t>
            </a:r>
            <a:r>
              <a:rPr lang="es-ES_tradnl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…</a:t>
            </a: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 porque </a:t>
            </a:r>
            <a:r>
              <a:rPr lang="es-ES" sz="2400" b="1" dirty="0" smtClean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el</a:t>
            </a:r>
          </a:p>
          <a:p>
            <a:pPr algn="ctr">
              <a:spcBef>
                <a:spcPts val="0"/>
              </a:spcBef>
            </a:pPr>
            <a:r>
              <a:rPr lang="es-ES" sz="2400" b="1" dirty="0" smtClean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asesinato </a:t>
            </a: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es ilegal. </a:t>
            </a:r>
            <a:endParaRPr lang="es-ES" sz="2400" b="1" dirty="0"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Bradley Hand ITC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3yab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92968" y="214290"/>
            <a:ext cx="735806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130175" y="5929330"/>
            <a:ext cx="8883650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blurRad="50800" dist="50800" dir="54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Si buscas una mano  dispuesta a ayudarte ... la encontrarás al final de tu brazo  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13z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2988" y="188913"/>
            <a:ext cx="7072312" cy="550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647700" y="6000768"/>
            <a:ext cx="78486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blurRad="50800" dist="50800" dir="24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Yo no sufro de locura, la disfruto a cada minuto 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17priroda.jpg"/>
          <p:cNvPicPr>
            <a:picLocks noChangeAspect="1"/>
          </p:cNvPicPr>
          <p:nvPr/>
        </p:nvPicPr>
        <p:blipFill>
          <a:blip r:embed="rId3"/>
          <a:srcRect b="1015"/>
          <a:stretch>
            <a:fillRect/>
          </a:stretch>
        </p:blipFill>
        <p:spPr bwMode="auto">
          <a:xfrm>
            <a:off x="1008062" y="142852"/>
            <a:ext cx="7127875" cy="572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533400" y="6000768"/>
            <a:ext cx="80772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blurRad="50800" dist="50800" dir="24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La inteligencia me persigue pero yo soy más rápido 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22mt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6013" y="188913"/>
            <a:ext cx="6929437" cy="542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304800" y="5943600"/>
            <a:ext cx="85344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blurRad="50800" dist="50800" dir="24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Cualquiera se puede equivocar, incluso yo 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71mist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21593" y="142852"/>
            <a:ext cx="650081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457200" y="6000768"/>
            <a:ext cx="82296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blurRad="50800" dist="50800" dir="24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Las  mujeres perdidas </a:t>
            </a:r>
            <a:r>
              <a:rPr lang="es-ES_tradnl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…</a:t>
            </a: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  son las más buscadas </a:t>
            </a:r>
            <a:r>
              <a:rPr lang="es-ES_tradnl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…</a:t>
            </a: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 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912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95400" y="152400"/>
            <a:ext cx="6572250" cy="564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396081" y="5929330"/>
            <a:ext cx="8351837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blurRad="50800" dist="50800" dir="24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El que nace pobre y feo,  tiene grandes posibilidades, de que al crecer </a:t>
            </a:r>
            <a:r>
              <a:rPr lang="es-ES_tradnl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…</a:t>
            </a: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 se le  desarrollen ambas condiciones 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argentin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59681" y="0"/>
            <a:ext cx="6624638" cy="573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228600" y="6000768"/>
            <a:ext cx="86868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blurRad="50800" dist="50800" dir="24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Huye de las tentaciones, despacio, para que puedan alcanzarte 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arizona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62" y="285728"/>
            <a:ext cx="7000875" cy="521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266700" y="5786454"/>
            <a:ext cx="86106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blurRad="50800" dist="50800" dir="24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No hay nada mejor que pasar por idiota a ojos de un imbécil 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canad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35843" y="214290"/>
            <a:ext cx="707231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381000" y="5786454"/>
            <a:ext cx="8382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blurRad="50800" dist="50800" dir="24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Una mujer sin un hombre es como un pez sin bicicleta 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Fortesse_La_Rocca_San_Marino_Republic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00200" y="0"/>
            <a:ext cx="5943600" cy="554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495300" y="6000768"/>
            <a:ext cx="81534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blurRad="50800" dist="50800" dir="24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La falta de opciones aclara maravillosamente la decisión </a:t>
            </a:r>
            <a:r>
              <a:rPr lang="es-ES" dirty="0">
                <a:effectLst>
                  <a:outerShdw blurRad="38100" dist="38100" dir="2700000" algn="tl">
                    <a:srgbClr val="4E5B6F"/>
                  </a:outerShdw>
                </a:effectLst>
              </a:rPr>
              <a:t>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machu-picchu-01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50156" y="357166"/>
            <a:ext cx="6643688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495300" y="6000768"/>
            <a:ext cx="81534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blurRad="50800" dist="50800" dir="24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Hay un  mundo mejor ... pero es carísimo 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wallcoo_com_widescreen_landscape_wallpaper_63195_poster200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0" y="228600"/>
            <a:ext cx="6072188" cy="521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152400" y="5715000"/>
            <a:ext cx="86868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blurRad="50800" dist="50800" dir="24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El dinero no hace la  felicidad ... la compra  hecha .  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2" descr="M02236L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285728"/>
            <a:ext cx="6705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495300" y="5857892"/>
            <a:ext cx="81534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blurRad="50800" dist="50800" dir="24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Hay gente tan pobre que sólo tiene dinero 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2" descr="Goblin_Valley_Park-Utah-US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312" y="285728"/>
            <a:ext cx="6429375" cy="535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457200" y="5857892"/>
            <a:ext cx="8229600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blurRad="50800" dist="50800" dir="24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Un hombre sabio siempre piensa lo que dice y nunca dice lo que piensa 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West%20Mitten%20Butte%20Monument%20Valley%20Arizon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38250" y="500042"/>
            <a:ext cx="6667500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342900" y="5857892"/>
            <a:ext cx="84582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blurRad="50800" dist="50800" dir="24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El que ríe último ... probablemente no ha entendido el chiste 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RHM01_5300186~Victoria-Falls-Zimbabwe-Affiches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12031" y="214290"/>
            <a:ext cx="7119937" cy="535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179388" y="5949950"/>
            <a:ext cx="88392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blurRad="50800" dist="50800" dir="24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El que se ríe último </a:t>
            </a:r>
            <a:r>
              <a:rPr lang="es-ES_tradnl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…</a:t>
            </a: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 es porque  piensa más lento .  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index_cristaldegivre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35843" y="142852"/>
            <a:ext cx="7072313" cy="5205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228600" y="5473005"/>
            <a:ext cx="8686800" cy="138499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blurRad="50800" dist="50800" dir="24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En  los momentos difíciles de la vida usted debe levantar la cabeza,  sacar el pecho y decir con mucha seguridad: </a:t>
            </a:r>
          </a:p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Hoy sí que  estoy hecho mierda 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ipc_9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3500" y="214290"/>
            <a:ext cx="6477000" cy="56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381000" y="6072206"/>
            <a:ext cx="8382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blurRad="50800" dist="50800" dir="24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La ignorancia es temporal, la estupidez es para siempre 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Island%20Lake%20Bridger%20National%20Forest%20Wyoming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3500" y="214290"/>
            <a:ext cx="6477000" cy="524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342900" y="5572140"/>
            <a:ext cx="8458200" cy="10156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blurRad="50800" dist="50800" dir="24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Copiar a otro: plagio. </a:t>
            </a:r>
          </a:p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Copiar a muchos: investigación 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Le_Sphinx_Egypte_1600x120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312" y="285728"/>
            <a:ext cx="6429375" cy="542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457200" y="5929330"/>
            <a:ext cx="82296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blurRad="50800" dist="50800" dir="24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No hable a menos que usted pueda mejorar el silencio 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M00043L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38275" y="214290"/>
            <a:ext cx="6267450" cy="5338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381000" y="5929330"/>
            <a:ext cx="8382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blurRad="50800" dist="50800" dir="24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Una conclusión es cuando te cansas de pensar 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Thun-tó-Svájc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95400" y="152400"/>
            <a:ext cx="6629400" cy="542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381000" y="5715016"/>
            <a:ext cx="8382000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blurRad="50800" dist="50800" dir="24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Para conseguir un crédito debes demostrar al banco que no lo necesitas 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M00421M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7450" y="1"/>
            <a:ext cx="6624638" cy="514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266700" y="5286388"/>
            <a:ext cx="8610600" cy="138499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blurRad="50800" dist="50800" dir="24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Las  semejanzas entre: una mujer embarazada, una tarta quemada y una  cerveza congelada es simple ...  </a:t>
            </a:r>
          </a:p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si la hubieras sacado a tiempo  jamás habría ocurrido </a:t>
            </a:r>
            <a:r>
              <a:rPr lang="es-ES_tradnl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…</a:t>
            </a: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M00513M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228600"/>
            <a:ext cx="67865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457200" y="5715016"/>
            <a:ext cx="82296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blurRad="50800" dist="50800" dir="24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Si la montaña viene  hacia t</a:t>
            </a:r>
            <a:r>
              <a:rPr lang="es-ES_tradnl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i</a:t>
            </a: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 , CORRE !!! ... es un derrumbe 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M02128Dig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0" y="152400"/>
            <a:ext cx="7010400" cy="536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342900" y="5715016"/>
            <a:ext cx="8458200" cy="10156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blurRad="50800" dist="50800" dir="24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Algunos tienen el cerebro comunicado con el culo . </a:t>
            </a:r>
          </a:p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Cada vez que piensan la cagan 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march_Armenian%20Church%20and%20Lake%20Van%2C%20East%20Anatolia%20Province%2C%20Turkey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52500" y="142852"/>
            <a:ext cx="7239000" cy="583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381000" y="6072206"/>
            <a:ext cx="8382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blurRad="50800" dist="50800" dir="24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Cada mujer es un mundo ... ¡Haz turismo!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nature_110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200" y="0"/>
            <a:ext cx="7467600" cy="569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250825" y="6021388"/>
            <a:ext cx="84582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blurRad="50800" dist="50800" dir="24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Cambio precioso perro </a:t>
            </a:r>
            <a:r>
              <a:rPr lang="es-ES" sz="2400" b="1" dirty="0" err="1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Doberman</a:t>
            </a: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 por mano ortopédica 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w3g96sbi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7450" y="188913"/>
            <a:ext cx="6786563" cy="532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179388" y="5876925"/>
            <a:ext cx="86106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blurRad="50800" dist="50800" dir="24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Si no puedes  convencerles, </a:t>
            </a:r>
            <a:r>
              <a:rPr lang="es-ES_tradnl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…</a:t>
            </a: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 confúndelos 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Mounth_1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58888" y="115888"/>
            <a:ext cx="6697662" cy="532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250825" y="5734050"/>
            <a:ext cx="8382000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blurRad="50800" dist="50800" dir="24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El que es capaz de sonreír  cuando todo le esta saliendo mal </a:t>
            </a:r>
            <a:r>
              <a:rPr lang="es-ES_tradnl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… </a:t>
            </a: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es porque ya tiene  pensado a quien echarle la culpa.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Mount-Rainer_Nemzeti_Par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6013" y="152400"/>
            <a:ext cx="6911975" cy="558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395288" y="6092825"/>
            <a:ext cx="85344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blurRad="50800" dist="50800" dir="24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Tener la conciencia limpia ... es signo de mala  memoria 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norveg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25" y="357166"/>
            <a:ext cx="7143750" cy="535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179388" y="5949950"/>
            <a:ext cx="88392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blurRad="50800" dist="50800" dir="24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Pez que lucha contra la  corriente ... muere electrocutado 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zigzag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21594" y="285728"/>
            <a:ext cx="6500812" cy="542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179388" y="5949950"/>
            <a:ext cx="88392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blurRad="50800" dist="50800" dir="24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Si  la vida te da limones ... pide sal y tequila .  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2" descr="F00638Dig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64406" y="142852"/>
            <a:ext cx="72151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228600" y="5791200"/>
            <a:ext cx="86106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blurRad="50800" dist="50800" dir="24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Lo triste no es ir al cementerio sino quedarse 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automne-1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50156" y="214290"/>
            <a:ext cx="6643688" cy="535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419100" y="5715016"/>
            <a:ext cx="8305800" cy="10156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blurRad="50800" dist="50800" dir="24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No te tomes la </a:t>
            </a:r>
            <a:r>
              <a:rPr lang="es-ES" sz="2400" b="1" dirty="0" smtClean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vida tan </a:t>
            </a: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en serio, al fin y al cabo </a:t>
            </a:r>
            <a:endParaRPr lang="es-ES" sz="2400" b="1" dirty="0" smtClean="0"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Bradley Hand ITC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sz="2400" b="1" dirty="0" smtClean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no </a:t>
            </a:r>
            <a:r>
              <a:rPr lang="es-ES" sz="24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saldrás vivo de ella . </a:t>
            </a:r>
            <a:endParaRPr lang="es-ES" sz="2400" b="1" dirty="0"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Bradley Hand ITC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3" name="Picture 5" descr="eclipse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0"/>
            <a:ext cx="7643812" cy="542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949" name="ZoneTexte 3"/>
          <p:cNvSpPr txBox="1">
            <a:spLocks noChangeArrowheads="1"/>
          </p:cNvSpPr>
          <p:nvPr/>
        </p:nvSpPr>
        <p:spPr bwMode="auto">
          <a:xfrm>
            <a:off x="2700338" y="5661025"/>
            <a:ext cx="3887787" cy="10156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blurRad="50800" dist="50800" dir="24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AR" sz="6000" b="1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Bradley Hand ITC" pitchFamily="66" charset="0"/>
              </a:rPr>
              <a:t>Paz y risas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29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29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2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4" presetClass="emph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29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29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29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9" grpId="0"/>
      <p:bldP spid="82949" grpId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AR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AR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AR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AR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6_Métro">
  <a:themeElements>
    <a:clrScheme name="Mé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6_Métro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Mé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341</TotalTime>
  <Words>394</Words>
  <Application>Microsoft Office PowerPoint</Application>
  <PresentationFormat>Presentación en pantalla (4:3)</PresentationFormat>
  <Paragraphs>74</Paragraphs>
  <Slides>39</Slides>
  <Notes>37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50" baseType="lpstr">
      <vt:lpstr>Arial</vt:lpstr>
      <vt:lpstr>ＭＳ Ｐゴシック</vt:lpstr>
      <vt:lpstr>Wingdings</vt:lpstr>
      <vt:lpstr>Wingdings 2</vt:lpstr>
      <vt:lpstr>Wingdings 3</vt:lpstr>
      <vt:lpstr>Calibri</vt:lpstr>
      <vt:lpstr>Bradley Hand ITC</vt:lpstr>
      <vt:lpstr>Berlin Sans FB Demi</vt:lpstr>
      <vt:lpstr>Consolas</vt:lpstr>
      <vt:lpstr>6_Métro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rtarulla</dc:creator>
  <cp:lastModifiedBy>Raúl TM</cp:lastModifiedBy>
  <cp:revision>46</cp:revision>
  <dcterms:created xsi:type="dcterms:W3CDTF">2010-10-19T16:49:39Z</dcterms:created>
  <dcterms:modified xsi:type="dcterms:W3CDTF">2014-06-09T15:55:53Z</dcterms:modified>
</cp:coreProperties>
</file>