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304" r:id="rId41"/>
    <p:sldId id="296" r:id="rId42"/>
    <p:sldId id="301" r:id="rId43"/>
    <p:sldId id="302" r:id="rId44"/>
    <p:sldId id="303" r:id="rId45"/>
    <p:sldId id="297" r:id="rId46"/>
    <p:sldId id="282" r:id="rId47"/>
    <p:sldId id="305" r:id="rId4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CPZgR6QO87KA7S+30JWgQ==" hashData="3r3sAynWF3qz8xR5MULgbhEKj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6FB98-A056-421C-89EB-2DF6A1A70D4E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23735-D54C-4884-88BC-80F7D10BD7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980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B6DE0-B95F-4771-A380-5AAC62A69102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6BB28-1CD5-4410-B09E-923BA0C77D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843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C20B5-06A7-4BDA-A41D-C225BEA45479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8316C-B3EF-4574-A52E-FC2C85A159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85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D23D0-91B9-4279-BBBB-A28ADBBE8317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FB574-B2B6-4C91-810C-C54B0B6337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183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F3EC6-5DA3-4868-BE60-0D1F4D0C5445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C762D-B177-405B-8F98-E8F87C66E7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19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EEA9B-3457-49B3-8DD4-D166B6FFD94A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D6FC5-B7A1-4D16-A8C2-A0D31855C4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84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394E1-CEF9-451E-980C-D88355104EC9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A9833-8DD3-4088-8022-8BB323DC52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48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BE00C-647A-4FC1-98AD-C06B7987B0C8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2574C-2D16-4D5C-A7ED-6F1E566FB8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8618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B1816-D48E-4962-A078-3866106BA06B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2CF72-AAF0-4577-B5B3-85D80405E6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23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EC8EC-EC4C-4CDA-B49F-9BDF76D1D761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571ED-9584-4E07-A3C8-011760040F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110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5593A-87AE-43DD-BCFB-9160C3A82AA2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FF5C4-0776-437F-B257-296D093327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84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5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C10AC-8A82-4CA0-A75B-D8C057AA8B1D}" type="datetimeFigureOut">
              <a:rPr lang="pt-BR"/>
              <a:pPr>
                <a:defRPr/>
              </a:pPr>
              <a:t>26/10/2021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53F659-A8EA-4E05-B6B0-57B5D69789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piadas.com.br/files/images/75_Computers.jpg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51" name="Título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2403475"/>
          </a:xfrm>
        </p:spPr>
        <p:txBody>
          <a:bodyPr/>
          <a:lstStyle/>
          <a:p>
            <a:r>
              <a:rPr lang="es-ES" sz="7200" dirty="0" smtClean="0"/>
              <a:t>Fotos que te harán sonreír...</a:t>
            </a:r>
            <a:endParaRPr lang="fr-FR" sz="7200" dirty="0" smtClean="0"/>
          </a:p>
        </p:txBody>
      </p:sp>
      <p:pic>
        <p:nvPicPr>
          <p:cNvPr id="2052" name="Picture 4" descr="http://4.bp.blogspot.com/_uSlGZdvSYh0/THabfhB1osI/AAAAAAAACbg/U83Wsm3ptZc/s400/sorri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695700"/>
            <a:ext cx="38100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1A3177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1A0112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3" descr="031A652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3" descr="041A9455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7575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3" descr="051A6758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" descr="061A6697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476250"/>
            <a:ext cx="9174163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3" descr="071A4987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783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3" descr="081A3265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3" descr="091A1727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65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101A7029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0"/>
            <a:ext cx="839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3" descr="111A6933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3" descr="121A2866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557338"/>
            <a:ext cx="912812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7" descr="131A5182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41A3435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1A6845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61A6682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197975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71A8644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181A6744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47188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91A4804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218613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201A7716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211A4997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221A2592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696075" cy="703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231A5879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241A3976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251A3658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261A7688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271A382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9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281A9185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301A1968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311A3170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4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321A9619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25400"/>
            <a:ext cx="4897437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331A7142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-12700"/>
            <a:ext cx="540067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341A8684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380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351A4362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361A689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371A749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1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381A173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piadas.com.br/files/images/75_Computer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8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391A4861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401A927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411A2722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79950" cy="702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421A9490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709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2.bp.blogspot.com/_8xjfewCv7sg/Sf9swyZZdlI/AAAAAAAAJoU/KJLTL49nFq4/s400/animais+engra%C3%A7ados+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7107" name="Título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4248150"/>
          </a:xfrm>
        </p:spPr>
        <p:txBody>
          <a:bodyPr/>
          <a:lstStyle/>
          <a:p>
            <a:r>
              <a:rPr lang="pt-BR" sz="8800" dirty="0" smtClean="0"/>
              <a:t>¡Demasiado bonito para no circular…!</a:t>
            </a:r>
            <a:endParaRPr lang="fr-FR" sz="8800" dirty="0" smtClean="0"/>
          </a:p>
        </p:txBody>
      </p:sp>
      <p:sp>
        <p:nvSpPr>
          <p:cNvPr id="47108" name="AutoShape 2" descr="data:image/jpg;base64,/9j/4AAQSkZJRgABAQAAAQABAAD/2wBDAAkGBwgHBgkIBwgKCgkLDRYPDQwMDRsUFRAWIB0iIiAdHx8kKDQsJCYxJx8fLT0tMTU3Ojo6Iys/RD84QzQ5Ojf/2wBDAQoKCg0MDRoPDxo3JR8lNzc3Nzc3Nzc3Nzc3Nzc3Nzc3Nzc3Nzc3Nzc3Nzc3Nzc3Nzc3Nzc3Nzc3Nzc3Nzc3Nzf/wAARCACnAN8DASIAAhEBAxEB/8QAHAAAAgIDAQEAAAAAAAAAAAAAAAYFBwEDBAII/8QASBAAAQMDAgMFBAYHBAgHAAAAAQIDBAAFEQYhBxIxE0FRYXEiMoGRFEJSYqGxFRYjM0NywQgkgpI0U1RzorLC0SUmY2SU4fH/xAAUAQEAAAAAAAAAAAAAAAAAAAAA/8QAFBEBAAAAAAAAAAAAAAAAAAAAAP/aAAwDAQACEQMRAD8AvGiiigKKKKAoorHMPGgzWMjxpemavtTUhUSD290mpO8e3t9qUn7yh7Kf8RFazK1XPBTFt8C0pJI7SY8ZDgHj2beE59VmgZcjxoJxSsNL3WRvdNW3Vwn6kNLcZH/Ckq/4q1L4d2F3P0tVzkqPUv3J9X/VQNnaI+0n516zSUvhZpJQHLBkJIOcpmOg/wDNWU8PGIqgbVf7/BI6BE4rT/lWFUDrkVjI8aTmWNa2Ve8mFqCGD0cxFkgeSh7Cvjj4V1L1raY7K/0qJdufQN48qMpK1HOMIwCFknpyk5oGcnFcsy5wYKeabNjRwO951KPzNKhgaj1UtTk2ZJsNqV+7hxiBKdSe9xe/Z/yp3Hec12W/h7pa3rLibOxIeJ3el5fWo+JK80El+tOn84/Tts/+Y3/3ra1qGyvfurvb1/yykH+teE6bsSEkIs1tSD1AiN/9q1O6U026OVywWxQJ/wBjR/2oJVqUw8MsvtOD7iwa258aWnNA6TWeb9AQUHxaa7M/NOK1DREKPk2m5Xm2qP8AqJq1p/yucw/Cga6KT3RrO0AqjuwdQMJ+o6PosjHgFDKFH1ArptGt7TNmJt8wv2y5kf6FPbLS8/dJ9lX+EmgZ6KwFA9KzQFFFFAUUUUBRRWCcCgzXlSgnrXLdLnDtUJ2bcZDceM0MrccVgD/78hvSiiRftaDmjGRYbETgPY5ZktPikH90k+PveFBM3bVUSJNNugNO3K64z9DiAKKPNxXutjzUa4P1dul8UXNV3BQjq6Wu3rU2yB4OLGFOH4hPlW6RI0zw7sXtlmDFB9lIHM4+v/mWo+J+YFV0m5as4sSnWrU4uy6aQrkcdyQp0d4JHvH7oIAyM9RkG+8cQdG6MYFuhqacW17Ih21tJCT5kYSD8c1oja01ldAl206GdRHV7jk6UGir/Diudiy6d0BIiW2xWj9K6klJyyHSC5gdXFLIw0jr0GT50wGwaknckmfqqRDkYz2FvjthlB8PbBK/U/IUHE1ftfpUO20bDUPuXNKT+INbVas1LFHNcdDzSnvVClNv4+GxrkuWotQaIW27qUIutkWoINyjtdm8wSdu0bGxHmMfkDI3jUMm5zWLLpJ5lct9lL788p524bCvdVjopavqp+J2oNULijph59UadJetctOy2LgyppST591N8SZGmMJfiPtPsq3S40sKSfiNqT0cL9NPqU/d2JN1mrOXJU2StS1n4EADyA2rid4SWeM+ZGn7jdrM8f8AZJJ5fkd/xoLDJFeSlJ6pBwcj1qkNa33X/D2S2F3ZNztr+zMmRFTkKHVCsYIO2eu4+NatQa84k2a2tSLqxa4JkqCGEBAU8vb3kpCjsNtz4igu6XMiwI6pMx9qOwkZU46sJSPidqr7UnGfTVrCm7aXLpIHQM+y2PVZ/oDUBp7hpedVqF14i3GatSt2ofaYUkfeHRH8qR8qcXuE2inW0pFnDfLj2kPuAn19qgTYOqeJet45k6chQ7ZAKiEvqwebGxAUvOfUJFRGsLJdrTb2277q+6XDUcxWItuguKUD6jIIHmAPLNMWpnpfCa4xpdkZL2mJq+V+CtRIYdHUoUSSnmG++2QfKpThbCTepVy1zPBXLuD624vaJ/cMJOAB5nGD6eZoEKDwd1hLgiU/dGY0hW/0d19ZUPUjIB8q5Y+mrvpKX/5sdvkKKSOzulrlc7bB6e2nHTpvkH1r6QCcDbavLjSHG1IcSFpUCClQyCPA0FaLj3yzafcvts1+LjAYZLw+nxkutuAd3Ok82e7bfO1LTPFrTupIP0DW1hyk/wAVgdolJ8R0Ug+hPrXJq3Sci06yZ0taXnGrLqJ5t0xws8rXKvKwB02G48sDuq4F6N008w009Yra6htAbQVxUEhIGAObGennQKNhm3GJC+k6LvDWprQ3jMCU7iUwn7KXD18gseQNNOmNaWjUKlx47jkae1s9BlJ7N9sjr7J6+ozUW9wv08zIRLsiZNmnNnKJEF9QI9UqJBHl30s6nMJu6R7ZxCS3GmKGbbqSCksnbuWR7qh55TvnbrQW7zDOKzSNbbxd9N8kfVLiJ1rUB2F9YGU4PTt0j3e72/d8SOtOyFhaEqSQUqGQQcg0HuiiigwelLuoNVNW6W3bLfGdud4dHMiDHIBSPtOKOzafM/AGkbWHFGObtMskO4KtLMVZblTlMlx5RBwUMIxjP3lY8R3Zh9M6vmz3XLNw3sAQ4s9pJudyc7RxWerjnnnpknyFBYMSwpbkC/61nR5EprKm21EJiQR4ICuqvvnf0qGuvEtVznmyaAh/pW4rScyV+yw0BsVZPvAeOw6delc144VT9QxO21BqybJn4KkgNJDCD4BG23y9KmODlggWvRsCaxHbEyayHJD4HtLySQMnuAxtQQzXCIXhS5+s75Mn3J0YUphXI235JyM4+AHlXbot53RmoDoefIL0R1syLRIWAkqSSeZpWNuYEE+e/iBVkYqpP7QkB1NptV6iKW2/CklHaNkgpCxkHI+8kfOgaNEMtXG837UiwFqky1RIrn/t2cI28isKPwpzwPClHhOypnh7ZAo5Ko5X/mWpX9ab6CJ1VCjz9OXONLTzMuRXAry9knI+VKfBGxItWiI8lQ/vFwP0has59nogfBIB9Sab9UEp01dlA4IhPEEd3sGufRKUp0fZEpSEgQGNgPuCgmxtRRRQKPFS3JuegrwyWw4ttgvIAG4Uj2s/gaq/g3Ck6xvrN1vi+3j2CM1HiII25hnkJ8SME58ceFXjemu2tE1sAErjuJwe/KSKrb+zvDSzpGXJKRzvzVAnvwlKR/U0FqJSAMAYFeqKKCD1pYWdSacnWt0J5nm/2Sj9VwboPz/DNQnBxlcfh3bG3kFKwXcg9Qe1UN/PIp2V02pa0g52Em92ggJMK4LW2ANuze/ap/FSx8KBmoPSiigTtftNRpGn72RyuQLm0lTnclp09mvPl7QpvR060vcRIQn6HvTG/MIi3W8dedA504+KRUtZZabhaYU1J9mTHbdH+JIP9aDtIzVd8bLIm7aYjrW6lluLNaW44RnkQohClfDmB+FWJSrxQeQxoK9lxKTzxi2nPepRCR+JFApsaZ1ToJCl6Zkqv1mH721yThwDv7M9Ph3+Brfp/UUOa4o6RkCHPSrMnTtyJbCj3hon92f5cp6ZSO6x4TAjw2WMlXZtpRzKOScDGTSNxdhWNnSc+6z4MVU9DXZxX1JAcDijhOCN89/woGXT+pYN7LrDJVHuDBxIgyRyPMnzT3j7wyDU2DXxs7qW8vORHXLlIVIhjDD5X+1QPDn97HkTVt8KuKF8vN8iWK7ttSw8leJQHI4nlSVe1jZXTHQHeg5+O9nfl3ftmG0qdZiCQnHvKaBIcx48h5VHwCiegOOj+zUU9nfwfe5o5+GHKduJfLb1WPUBSOS3T0tyARkFh4dm5nx6ikBjT2pNGcT3Y2kUsqizWlPttSF8rTjSTlSCftJJwMbgEHoTQXsvBTvjHfmlXhm8RpZuA5jtrXIegO46ZbWQD8RioO6cVEafebY1Npu7W9xWwUnkdbVjryqBAUNx0pa0bxNtK9fXJtDaodquy0LS5IITyPpSElRxskKAA69QPE0F20l8YWEP8OrwF/UbS4PULBFODLrbqAptxCx4oORSLxqusWDoO4RnnEdvLCWmW+bCieYEnHgMUE/oFvstE2FsEEC3sbgeKAf61P0lcJb1EumiLU2xIQt+IwmO83n2kFIwMj0AIp05h40HNdWDKtkuOOrrK0D4pIpe4WSjK0DZVLxzNx+xOP8A01Kb/wCimWXJYiR1yJbzbLDY5luOKCUpHiSaQuDNyhy7FcYsOSh1uLc3w0kbENLVzIOD3HKvxoLDorGRRkUHl1CXEFCxlKhgjxBqt+AZH6mSEAey3cXkj5IqyVEbb99VhwJnRHLVe4UMqLTFzcW2V+8W1+6T5+zQWjRWMg1nNAUoWZ0I4kaljgbLiRHT64Wn8sU1uutstqcdWlCEjKlKOAB61T0fiJYIPFa7yJMr+4vxmoyJbXtt8yNyTjuySMjPTwoLlHSioKPrDTUhBUxf7WtKRlWJaNh571ySuIWkYwVz3+C4U/VZX2qj5AJySfIUEvqJbSLBclSD+yTEdK8fZ5Dn8KjeHSlK0NYitRKvoLQJPkMUjcRdZ3a6aalw7Dpm8KiSWy25PeirQnsz1KU4JwRtk46mq503xU1XaIca1QzHlIbAaYbdYysdwSMEZ8KD6hNUtxr12yxPt9mtrjchUWSiVMSFezlCgUtkjzGT4bd9Mts0/re/QFuan1Eu2B9GDDtrSEqQD4r3wfT51X2r+DEu0IVOts1yfCQoKfb7P+8IR9ZQGcLI3ONjQMkXV2utfwm1aTt7VojoPLImPLCgtXgjmT0HfgZ6biuu6cJ7jfLT/wCPaqnzboklTRWcx2z4BB8fEY9Kf9LRbXDsMGPYltrtyGR2K0KCgtP2s95JyT55qXPSg+Krtb5NpuUm3zm+zkx3C24nwIP4jz8KtX+zrZy/e7hd3E+xFZDKD99e5+QT+NcHE+1C78VZ7IwywzFbkS3vstoaClK9cYA8Tirg4VWJFj0bET2PZPS8y3UfZK9wnffZPKPgaCc1NaG77YJ9re2TKYU2D9lWNj8CAfhSVAVO1Bw6t1xiJIv9nVlAzup5nKHGz5LSCD6jwqyCM0kabS5Z9eX+0qGIk9KbpFxsASeR0f5uU/8A7QQXFhUPVPCxu9Q9w0W5KCfeRk8i0nwIzg+YqO4L8Pbeuwi+XmK3KfmoUGGnkcyG2jkZwepO+/hjHWscWIc/TNjvDNuZLtkvLiVrSk4EJ7mBVgfYXjPkoee9j6Ccac0XYlMEKR+j2AMeIQAR8wR8KBN4i6NtNh0jcbppxh22zYyErQuLIcQMcyebKebB2zVLae03qLXNyUmIHpSk4D0qS4oobH3lHf4DJ8q+kOKCe00FeUZxzMAH4qTU1Y7RBslsYt9tYQzHaSAEoGMnvUfEnvNBS154Or07piZd4t7kruUNkvEMN9mkgbqAIPN0yc57ulSfDbTGrbxZ2Lhc9X3OJDfTzMMMO8zhGdiVKyB06YPwq3rjHbkwJDDwyh1paFjxBBB/OoDhipK9A2Ep6fQ0D4jINBATeElvuSQm6agv8zBzh6UkjPpy4quNWW24cIdUxZmnJbq4kpk8qZHtBfLjmQsDAI3BHQ7+W/0aRmq/4qWlm7T9Ixn0pU0u7pSvPenkKiPiE4oPdk1Drh63MS5+k4rnapCuRmeGnAMbZQsHfy5s10v6vvzbfs6GvCnT0HbMlPzBP5U5gbVnAoKB4pa11u1HbhTLWbFEmIO7bvaLdHekuDYeYAB376XuEli1TcLyZmnJSrey2eR+atPM3jrycp98+Xd4irk4021u4cP7itaQpyJySGyR0IOD+BNSnDWAzb9C2RphIHNEQ8o495SxzE/M0HGG+IkdSkIf01LSPdW42+0o+oTkD51GXm48TYtokSxB06Cy2pwoaW6teAN8AnBON+tWNjPWvKwOXBGRjoe+gpHQtluvE+K9dNY3aa7b23ezZiMqDTbhABUSAMYGQPHrvtVl2rQGlbW2lMSxwyR0W832qj6lWa4+HENNsj3u1NY7GFd30tJ+yhSUOJHw56chQK9+0Fpy9W9+M9a4rK1g8r7DKUrQr7QIpT4P6YtdnlXeLIjJdvttldi7IV7Q5FDKFNg+4CM578jr0AtQ9KSdIpC9f60kIOWy7EZJx9ZLJz+YoHMp7xsarfV+mbbZdYWjWTcVsNCSlmcnlwlBX7CHwOgIUU59Qeu9WXS7xDYbf0PfUuJyBBdWPIpTzA/MA/CgYEdKCnJ3AxXNaXvpFriP5J7RhC8nzSDXWaBK0nH/AEBqm9afbSoQ3QLjDA91tKzyrQB3YWMjyNNlxnRrfBfmTHUtR2UFbjiuiUjvpXMllHEee+86ltmDZW+2Wo4SjmdUrJJ8kk1xtK/XF5N6uBcj6XhEvRmHBy/TVJ37ZwH+GMZSnv6nwoF1dvXe7839KjKam6ifRJksrA5o9tYwUJX4FwhOR8O6rdQMZAGAOgpP0FHfnuTtU3BBRIuygYyFjdmIn92nyJ3WfUU4gYoMmk/iCF21iBqeOgrds73O6B1XGX7LqfgMK/w04VqlMtyIzrDzaXGnElC0KGQoHYig53Wod2t3I6huTEktbhQ5kuIUKruVGvvDTmesrKrtpXnK3IXV6Hk5JQe9Pf8An41MaSef03eFaQuHOqLhTtnkK/iNDdTJP2kZ+KfhTuKCq+IWtbPfOF9wlWeaha3S0gsrIS4glxJIUnORsD5VY9klpnWeFLQpKg8whYUk5BykHakHXXCG1X9Tk20KRbbirc8qf2Lp+8kdD5j5GobSOqrlw+Zb07rmE+zCaJTDuLSe0bCT9UkdRnoeo6EeAXFI/cOfyn8qWuGKQjQNhSM4MJB38Tkmum8aigo0jcL1CltSIzcVxxDrSgoEhJwMjvzgVnQfKNFWEIUFJFvYGU/7sZ/HIoJ+q94xSRBg6fnklJjXlhefAb5/DNWFVS/2jJHZ6WtzAICnZufglCt/xFBbKelZqG0fdBetMWu5c3MqRGQtZ+9jCv8AiBqZoITWkdErSV5Zc6KhPZz5IJ/pUXwnnfT+H1kcyMtx+xUM53QSj8kg/Gufi7d3LXo6SxEKjOuKhDjoQMqUV7HA9M/OlXgnKmafuVy0ZfUfR5javpMdBIwoEDnCT37YO3nQXDXlfSvVRmpLszY7FNukggIisqcwfrEDYfE4FBD6HUl6XqWQ37i708kHuPI22g/ilVNYpH4Oy40rQsNcd4Oulx1UknqHlLUpQPzGPEYp3HSg1yHkMMOvOqAbbQVrV4ADeljhogvac/SriCl67yXp7gP31ez8OQIFcPGDULFj0ZMZU5iVPQqMwgHBJI9o+gT3+JHjU7o26Wy66egvWZxCoiGkthA2U0UgDlUO4jwoJ2lfiZMahaEva3nEoLkRbKM/WWscoA9SaZyapnia67rrWNv0baXf2MMl+4PjdDWwBJ3+qCR6rxQW1ZmgxaITAIw3HbSMdNkgVtmy2IUV6VLebZYZSVuOOK5UpA7yape9XVOkXWbRoLUtxuE4q5G7Z2aJbaOmRzYyn0GfQDenTTenL5dAxcdeyxJfQQ4zbUYSwwodFKA2WseeQPM9AjbFpmZqW+Xa93ouNWa4PoWxAWkoVJbbGGy4OoR1VyHqTk9Kl9VOfpu8RNHwjyxygSLqpv8AhxwfZa26FZ2x9kHxqY1dqFjTdrVJKO1lvK7KHFT70h4+6kfHr4CtOibC7Z4Dj9ycD94nr7e4Pj6yz0SPupGwHrQMTaAhISkAJA2AHQV7oxRQFFFFBE6ks6LzbuyDhYlNLDsSSke0w6PdUPEdxHeCR31q01eVXJhbE1oRrrGIRMik7oV9pPihXVKu8bdQRU0rptUPfLC1c1NyWnnIdxYB+jzGQOdvPUEdFIPek7HyOCAmNq0yorEthbEpht5pYPM24kKSr1BqAtOoH0TkWjUbTcK6K/crT+4mAd7Sj395Qdx5jemXmA6mgrTUfCeLIhy2NM3CRZ0S8GRFSSuO7g5GU5ynfw28q5tLSNR8O7S3ab7ZpFyt7ThLU63K7Xs0k5IKNlYByatWsEUEDbdYafujPaw7vDVtlSFuhC0Dv5kqwRikFxu2cWNZOYDztgs8dTQcTlIefcPVJ64AAI9PA7v990fp+/km7WiLIcP8Uo5V/wCdOFfjSa9wYtjSlqst6u1s5jnlbe5hn8D+NB36Ciy9GPK0pdXe1jLWt21SugdT1U2R3LHvY78nHSn8KGBvVQO8G7vIDYla1nOhlztGeYLVyK7lDK9j5imL9RNQOwDCl68uzjKk4VyNISojvHP72/rQcbV2gaj4jOTH5Udu2aeQplguvJSHZS/fUMncJAx6jPfXbr2Tp68WsdhqO1wrpGUHoUv6SgqacSfEHPKdwfWoiPwL00gftplzdPf+1Qn/AKakI/BfRrJBXElPY/1kpX9MUGvRvFaz3KCtm/S49vuMbIeyv9k7jYqbV/T5Zpf17rOyaxnw9LRLszGtSnQ7OuCyQghO4QjPU57ztkDzp0a4VaLaAAsbKu7K3XFH8VV2R+HekI+Oz09AOP8AWNc//MTQJ7t30zo11Fy0ndIDkNDKWp1rbfBU+lOwdQT1dG+ftDzFOcXXelpVt+novkJDITzFLjoStPkUnfPwr2vQmk3AQrTlqH8sRA/IVrRw+0ihQI07bjjxYB/OgrFN3sGtNbLv+obrFiWW1qDUCI+sBUgg5Kyn7JO/nsO40xXS7aQdmuXDS93lxruvZbtoiLfS8fBxsJ5Feux86eI2k9OxVc0axWxpWc5REbB/KphDaUDCEhI8AMCgqOFfuKt0jrixLNDZSr2W58lhTBCftcilHfp9X4GtWnOC8lpt4X6/yCiQoKfjwFFAcIzjmWob7k93fVxgYrOaCC05pSyaaZ7Kz25qOSN3cczivVR3rfqO+wNOWl65XR0NMNDu3UsnolI7yazqK+27T1tcuN1kJZjoGPvLV3JSO8nw/pVZaettx4n3pGotRslrT8VZ/R9vX0eI+srxG257+g2oJ/RFvnajug1pqNktrWjltUJRyIrJ+v8Azq8fA+mLDrCQANulZoCiiigKKKKAooooOK7WqHd4iolwjoeYUQSlXcR0II3BHcRuKW5ci+aUQVrbevlnQN1pwZjA8xsHUjx2V69acawQDQR1kvltvsFM20y25LCtuZOQUnwIO4Pkd6kc799K120e0ucu7WGSq0XZQ9t5lGW3/J1voseex869W3U648xu2anjpts9Z5WXQrMaUcfw3D3/AHVYPrQNFFYCs92KzQFFFFAUUVgnFBmisc1GaDNFYzRmgzQdq882+MGoW/6tsOn21Ku9zYYUP4XNzOH0QMn8KCbyKUNe8QLTo6NiQr6RPWMtQ21YUfNR+qnz+QNI9z4kah1jIVa+H1qfbCtlz3QAUjxH1UepJPkKntE8KYdrkfpXUj36Wu6jzlTuVNtq8RndR8z8AKCA09pa+cRrmzqHXPM1a0ZMSAkFAUn07knx6qx3DGbkYZbZZQ0yhLbaEhKUJGAkDYADuHlWwDHf86zQAooooCiiigKKKKAooooCiiigK5bhbodyiORbhGakx3PfadQFJPwP511UUCimwXqx4/Vi5IdiAbW65qU4hA8G3R7aR3YVzCvLusp1tyL9pe6xgBu/DSJTXzT7QHqBTfijlA6AUFeP8ZdIMqCVSJhV3p+iqBHrnFccrjjpRpJLLdwfV3BLISD8zVjyYEOX/pUVh7/eNpV+YrkZ07ZGHO0Ys9vbX9pEVsH5gUFbM8ZpdzJTYNIXCarOAQokfHlScV1ovfFW7IUImnbda0qHsuSl5UkenN19RVoJbSlISlIAHQDoKzgUFYjS/EyU2FS9ax46yN0R4ycD4hIrejSvEVCgf17aOB0VBQf6VZGBRQICbdxMijKL/ZJZB6PwyjP+XFeHl8VeTDbemCT9Ydrt8zVhUUFTztKcTb4lTdz1VEhR1+83DSU7eGUgE/E10ac4L2G2vCTeXnrvIznD3sN580g5V8Tjyqz8Cs0GmNGYitJajMtstpGAhtISB8BW0DFZooCiiigKKKKAooooCiiigKKKKAooooCiiigKKKKAooooCiiigKKKKAooooCiiigKKKKAooooCiiigKKKKAooooCiiigKKKKAooooCiiigKKKKAooooCiiigKKKKAooooCiiigKKKKAooooCiiig//9k="/>
          <p:cNvSpPr>
            <a:spLocks noChangeAspect="1" noChangeArrowheads="1"/>
          </p:cNvSpPr>
          <p:nvPr/>
        </p:nvSpPr>
        <p:spPr bwMode="auto">
          <a:xfrm>
            <a:off x="155575" y="-579438"/>
            <a:ext cx="1609725" cy="120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 mignon - R.Cl .. 05 12 201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Trop mignon - R.Cl .. 05 12 2011</Template>
  <TotalTime>4</TotalTime>
  <Words>29</Words>
  <Application>Microsoft Office PowerPoint</Application>
  <PresentationFormat>Presentación en pantalla (4:3)</PresentationFormat>
  <Paragraphs>4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Calibri</vt:lpstr>
      <vt:lpstr>Trop mignon - R.Cl .. 05 12 2011</vt:lpstr>
      <vt:lpstr>Diseño predeterminado</vt:lpstr>
      <vt:lpstr>Fotos que te harán sonreír...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¡Demasiado bonito para no circular…!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que te harán sonreír...</dc:title>
  <dc:creator>Jose Luis</dc:creator>
  <cp:lastModifiedBy>Jose Luis</cp:lastModifiedBy>
  <cp:revision>3</cp:revision>
  <dcterms:created xsi:type="dcterms:W3CDTF">2021-10-26T06:05:34Z</dcterms:created>
  <dcterms:modified xsi:type="dcterms:W3CDTF">2021-10-26T06:09:52Z</dcterms:modified>
</cp:coreProperties>
</file>