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4" r:id="rId3"/>
    <p:sldId id="332" r:id="rId4"/>
    <p:sldId id="331" r:id="rId5"/>
    <p:sldId id="330" r:id="rId6"/>
    <p:sldId id="261" r:id="rId7"/>
    <p:sldId id="262" r:id="rId8"/>
    <p:sldId id="263" r:id="rId9"/>
    <p:sldId id="264" r:id="rId10"/>
    <p:sldId id="326" r:id="rId11"/>
    <p:sldId id="327" r:id="rId12"/>
    <p:sldId id="328" r:id="rId13"/>
    <p:sldId id="329" r:id="rId14"/>
    <p:sldId id="265" r:id="rId15"/>
    <p:sldId id="266" r:id="rId16"/>
    <p:sldId id="267" r:id="rId17"/>
    <p:sldId id="319" r:id="rId18"/>
    <p:sldId id="320" r:id="rId19"/>
    <p:sldId id="321" r:id="rId20"/>
    <p:sldId id="322" r:id="rId21"/>
    <p:sldId id="323" r:id="rId22"/>
    <p:sldId id="324" r:id="rId23"/>
    <p:sldId id="325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297" r:id="rId54"/>
    <p:sldId id="298" r:id="rId55"/>
    <p:sldId id="299" r:id="rId56"/>
    <p:sldId id="300" r:id="rId57"/>
    <p:sldId id="301" r:id="rId58"/>
    <p:sldId id="302" r:id="rId59"/>
    <p:sldId id="303" r:id="rId60"/>
    <p:sldId id="304" r:id="rId61"/>
    <p:sldId id="305" r:id="rId62"/>
    <p:sldId id="306" r:id="rId63"/>
    <p:sldId id="307" r:id="rId64"/>
    <p:sldId id="308" r:id="rId65"/>
    <p:sldId id="309" r:id="rId66"/>
    <p:sldId id="310" r:id="rId67"/>
    <p:sldId id="311" r:id="rId68"/>
    <p:sldId id="335" r:id="rId6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X6efqt90PXDVouMJjRbtg" hashData="BQ7sn7/O8HxgKySMnVuWZBGsz+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2716" autoAdjust="0"/>
    <p:restoredTop sz="99307" autoAdjust="0"/>
  </p:normalViewPr>
  <p:slideViewPr>
    <p:cSldViewPr>
      <p:cViewPr varScale="1">
        <p:scale>
          <a:sx n="88" d="100"/>
          <a:sy n="88" d="100"/>
        </p:scale>
        <p:origin x="-8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cut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ut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539750" y="24923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fr-FR" sz="4400" dirty="0">
                <a:solidFill>
                  <a:srgbClr val="FF0000"/>
                </a:solidFill>
              </a:rPr>
              <a:t>Photos </a:t>
            </a:r>
            <a:r>
              <a:rPr lang="fr-FR" sz="4400" dirty="0" smtClean="0">
                <a:solidFill>
                  <a:srgbClr val="FF0000"/>
                </a:solidFill>
              </a:rPr>
              <a:t>folles</a:t>
            </a:r>
          </a:p>
          <a:p>
            <a:pPr algn="ctr"/>
            <a:r>
              <a:rPr lang="fr-FR" sz="4400" dirty="0" smtClean="0">
                <a:solidFill>
                  <a:srgbClr val="FF0000"/>
                </a:solidFill>
              </a:rPr>
              <a:t>FOTOS LOCAS</a:t>
            </a:r>
            <a:endParaRPr lang="fr-FR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pull dir="d"/>
    <p:sndAc>
      <p:stSnd loop="1">
        <p:snd r:embed="rId2" name="La Califfa Sarah Brightman - menor511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01-07-08-z_pse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5629275" cy="690403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01-11-07-pran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217025" cy="64182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02-06-08-koh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7696200" cy="69119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02-10-08-kielba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7463"/>
            <a:ext cx="6891337" cy="6891337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03-01-09-au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77050" cy="6908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04-01-09-k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201150" cy="61515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04-03-08-troglody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459537" cy="6908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04-04-08-krab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134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04-08-08-polowan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916612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05-01-09-sporty_ekstremal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840538" cy="690721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05-02-08-szlab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07-03-08-twarz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07-05-08-se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97975" cy="6091237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07-10-08-dzieciak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08-10-08-na_ratun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97975" cy="5564187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09-03-08-har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97975" cy="61896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09-11-08-lampa_nafto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6913562" cy="69135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09-12-08-polwyse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97975" cy="60928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10-01-09-plem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96388" cy="614838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10-04-08-karatose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7885113" cy="69151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11-02-09-szklar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7975" cy="69119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11-12-07-schod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97975" cy="604678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11-12-08-modlit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63"/>
            <a:ext cx="8702675" cy="69056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12-12-08-kot_we_wlosa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345363" cy="6908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13-06-08-dr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0"/>
            <a:ext cx="8027987" cy="691673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3-10-08-ma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259387" cy="691038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4-08-08-jubi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96388" cy="609123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4-10-07-kolorowe_domk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510213" cy="69246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6-07-08-w_szufladz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145088" cy="69246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6-09-08-zolnierzy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249862" cy="691038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17-12-07-kredk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6388" cy="691038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18-01-09-spr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387975" cy="69246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18-05-08-kot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2700"/>
            <a:ext cx="7451725" cy="68992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18-08-08-na_jednej_re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0"/>
            <a:ext cx="4545012" cy="69246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19-03-08-dr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62662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20-02-08-spio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97975" cy="61531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20-04-08-twarza_w_twa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308850" cy="69246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20-07-08-dziadkow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85275" cy="61277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21-01-09-drab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0"/>
            <a:ext cx="8748712" cy="69183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21-03-08-nietope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703888" cy="69119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21-06-08-flag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7975" cy="684371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21-10-07-ptas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675" cy="69119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22-01-09-lawecz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675" cy="691038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22-07-08-ko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97975" cy="6096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2-09-07-babicz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4963" cy="69183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2-10-08-nie_pat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6388" cy="689768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2-11-08-krolik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459787" cy="69119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3-09-08-sto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9207500" cy="6481762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4-02-08-pies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5027613" cy="6908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4-09-07-dr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94800" cy="6096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4-10-07-transpo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1613"/>
            <a:ext cx="9196388" cy="6538912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5-02-09-nie_patrzym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207500" cy="597693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5-05-08-kro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6-07-08-w_wodz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82100" cy="61182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6-08-08-parasol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2263" cy="6908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7-09-07-nog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3238" y="0"/>
            <a:ext cx="5194300" cy="69262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27-10-07-pr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2150" y="0"/>
            <a:ext cx="5194300" cy="69262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27-11-08-saren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8723313" cy="69119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7-12-07-buzia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201150" cy="61658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8-08-08-kob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201150" cy="6146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28-12-08-malp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5886450" cy="693261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29-03-08-norweg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201150" cy="61404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9-04-08-modlit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884863" cy="69183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9-07-08-pat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605338" cy="69151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0-08-08-kotk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2263" cy="6908800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878388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dirty="0">
                <a:solidFill>
                  <a:srgbClr val="FF0000"/>
                </a:solidFill>
              </a:rPr>
              <a:t>C’est </a:t>
            </a:r>
            <a:r>
              <a:rPr lang="fr-FR" dirty="0" smtClean="0">
                <a:solidFill>
                  <a:srgbClr val="FF0000"/>
                </a:solidFill>
              </a:rPr>
              <a:t>fini</a:t>
            </a:r>
            <a:br>
              <a:rPr lang="fr-FR" dirty="0" smtClean="0">
                <a:solidFill>
                  <a:srgbClr val="FF0000"/>
                </a:solidFill>
              </a:rPr>
            </a:br>
            <a:r>
              <a:rPr lang="fr-FR" dirty="0" smtClean="0">
                <a:solidFill>
                  <a:srgbClr val="FF0000"/>
                </a:solidFill>
              </a:rPr>
              <a:t>SE ACABÓ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ut thruBlk="1"/>
    <p:sndAc>
      <p:stSnd>
        <p:snd r:embed="rId2" name="La Califfa Sarah Brightman - menor5112.wav"/>
      </p:stSnd>
    </p:sndAc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._0055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Photos._0055</Template>
  <TotalTime>3</TotalTime>
  <Words>22</Words>
  <Application>Microsoft Office PowerPoint</Application>
  <PresentationFormat>Presentación en pantalla (4:3)</PresentationFormat>
  <Paragraphs>5</Paragraphs>
  <Slides>67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70" baseType="lpstr">
      <vt:lpstr>Arial</vt:lpstr>
      <vt:lpstr>Photos._0055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C’est fini SE ACABÓ</vt:lpstr>
      <vt:lpstr>Diapositiva 67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2015-08-27T12:46:42Z</dcterms:created>
  <dcterms:modified xsi:type="dcterms:W3CDTF">2015-08-27T12:50:03Z</dcterms:modified>
</cp:coreProperties>
</file>