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84" r:id="rId4"/>
  </p:sldMasterIdLst>
  <p:notesMasterIdLst>
    <p:notesMasterId r:id="rId49"/>
  </p:notesMasterIdLst>
  <p:sldIdLst>
    <p:sldId id="277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9" r:id="rId18"/>
    <p:sldId id="271" r:id="rId19"/>
    <p:sldId id="272" r:id="rId20"/>
    <p:sldId id="273" r:id="rId21"/>
    <p:sldId id="275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4319588" cy="3240088"/>
  <p:notesSz cx="9144000" cy="6858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kOiErJzKAgLeydecsihlLQ==" hashData="rBolJaCjMvAeSiiAgZ+joepGO0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40" d="100"/>
          <a:sy n="140" d="100"/>
        </p:scale>
        <p:origin x="-1110" y="-26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AutoShap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180013" y="0"/>
            <a:ext cx="3960812" cy="341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8133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2857500" y="514350"/>
            <a:ext cx="3427413" cy="257016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14400" y="3257550"/>
            <a:ext cx="7313613" cy="3084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5180013" y="6513513"/>
            <a:ext cx="3960812" cy="341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66E7439E-06F1-405B-B337-8FB69430E4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2550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CD446C6-04C6-4869-B5D6-5148D26EB0F1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4915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4915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EB268BA-88D9-4B03-AD1B-EE9F36880592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017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018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80D77FD-B3B5-4B9C-AA64-37C655ADB926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120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120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41F13BC3-8AC7-4CDE-89CB-9B3ECDF732C2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222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222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4A679D09-BF5D-463A-811D-04AC588632AA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5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325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325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EE7CE45-7CAD-4DD2-AC2C-C7A0D73AD30A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6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427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427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1ACA4B8D-9063-48D3-AE48-5A6D1864B652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7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529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530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FE76042-E066-48CB-912A-94C5AEC58325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8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632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632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125273B-1DC3-4FA9-91BD-7F4AFFB8ABD7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9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734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734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81019DD-EA0F-4AB7-B440-AEB1F37EC754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10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837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837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17F0B68-5773-424E-A640-260E91461AB4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939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939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0B354F14-005F-45AB-9B3A-8711ED11864B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041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042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FE9611A-C23C-417B-9EC7-8007F016CE55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144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144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A1A960B9-85D5-47F0-991B-2968ADD9E436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14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246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246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CACF7560-B338-44AB-B1EA-D5939D5DC2D7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15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349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349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3040EC1-91ED-42CB-8A19-7D8F40D57424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16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451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451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00EFEB72-0817-4FD3-9AF9-AA3492EB5A09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17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553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554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45118393-639B-4DCD-A2D2-4A2AF3CD3F3D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18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656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656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9CE0855-0036-4ACA-9F3E-956A59445A90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19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758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758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018E66E-98A0-4E15-8A61-039DCF05B2CF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20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861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861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C40F546-799C-4748-AF54-24D35F64A2C5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963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963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FF294A23-449C-49BC-B3FE-422A5F9388FA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065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066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0769F6F-9078-4011-8319-95F726FDA0C5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168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168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260F3AA-6AA0-4960-B4EF-EAE824632949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24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270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270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7A60C59-B3F8-42EA-857C-4CE3800DFC62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25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373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373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6DB866D-E05B-4C9E-AB2F-24F70B96E660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26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475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475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7348F1B1-B84E-4C72-A247-32F547F2ABBC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27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577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578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719F313-DD68-4665-A8CD-7616261E0F9D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28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680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680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914F81A-B818-4C04-81B7-2F14A932CA7D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29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782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782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05398F4B-7C48-4ADE-81A7-147E22CC74EC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30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885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885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469A99E-CC98-48A0-9C2E-E5658BD1272C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987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987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1FA0FC1-C801-414A-A74C-F79DECADB729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089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090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7048A97-EAA3-404A-9D58-6F5EFDD33180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192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192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7647B68-2CE1-4669-ABA1-FD981E19A704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34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294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294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B2D8C681-465A-46CB-B0FC-AF28EECDCFC0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35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397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397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3F2CEB5-F9F6-46AB-9675-C6753804321E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36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499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499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DEFE901-56BD-4741-845C-3D434C03F25C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37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601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602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CCB12FB7-44A8-4178-AA21-32A859B9C5AD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38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704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704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4324D4FA-C408-47B3-9D04-F130C566BE67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39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806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806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B8B2DF2A-2BC6-4F80-8CDC-A017C3D2CFCE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40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909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909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40C682A-53C6-4353-8837-4F3573E5ED51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9011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9011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472FA8D6-0AF0-4135-802D-565B7D8D61B3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9113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9114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C8ED8F4-0E10-4E2B-932D-BBA40C67F493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9216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9216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50" y="1006475"/>
            <a:ext cx="3671888" cy="6953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00" y="1836738"/>
            <a:ext cx="3024188" cy="827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C38E3E-0BAC-4E1D-98E3-A5D73FE92B7B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E7BDC-7770-4BF1-B54F-C3F02679553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7725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51DA0-3C55-4851-8D70-E6A3E0F6E35B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3226E-7236-4D5E-BCF7-74D746D6699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548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13" y="2082800"/>
            <a:ext cx="3671887" cy="6429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13" y="1373188"/>
            <a:ext cx="3671887" cy="70961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2DBFA-AF3F-4ADD-9785-053AC8C839CB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14094-E76A-4BB2-B4B9-D39ABD91962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093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5900" y="755650"/>
            <a:ext cx="1866900" cy="2136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35200" y="755650"/>
            <a:ext cx="1868488" cy="2136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DAB5-5AC4-45D2-90A2-5C3A0FA8AD10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ED631-7EDF-49F5-AEBE-497504F05BD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759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30175"/>
            <a:ext cx="3887788" cy="5397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5900" y="725488"/>
            <a:ext cx="1908175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5900" y="1027113"/>
            <a:ext cx="1908175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3925" y="725488"/>
            <a:ext cx="1909763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3925" y="1027113"/>
            <a:ext cx="1909763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B3053-0380-4E10-A347-3F5033B2C58F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7D67C-7A5F-46FC-8F03-EF9449DEA4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27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DB309-B951-4D1B-91C2-EBDEC78F54AF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9DB9A-F31E-4F3A-A517-0E3820ACC3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881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A809A-19B2-446B-A96E-6CFC50F91ACC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0290B-7A06-42EE-89E1-1FF6041F566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347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28588"/>
            <a:ext cx="1420813" cy="5492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100" y="128588"/>
            <a:ext cx="2414588" cy="2765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5900" y="677863"/>
            <a:ext cx="1420813" cy="2216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6ED1C-CDD8-44CD-B09D-1BDCC06F5DB3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95CD3-0ACC-4589-A859-8FDF2119303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4981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138" y="2268538"/>
            <a:ext cx="2592387" cy="266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138" y="288925"/>
            <a:ext cx="2592387" cy="1944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138" y="2535238"/>
            <a:ext cx="2592387" cy="381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8355A-A107-479C-BDA2-FA2844613FC5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D32BF3-FD18-492C-879D-DA9EE1ACA59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856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3BAE1-B8A6-4F9B-99EC-CF8328E9E82D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1E07E-677C-4F90-B8E3-C487C6869A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24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2138" y="128588"/>
            <a:ext cx="971550" cy="276383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5900" y="128588"/>
            <a:ext cx="2763838" cy="27638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DE851-2294-4220-B054-325A346BEF8D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88DB3-2EC9-4CE2-9DA7-EFBFAB26FEC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7581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50" y="1006475"/>
            <a:ext cx="3671888" cy="6953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00" y="1836738"/>
            <a:ext cx="3024188" cy="827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E8376-16A0-485C-BF1D-5EF6BB033FBD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5923F-929C-4C99-88A6-220529C23BD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46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AEE94-2141-4ABB-A7DA-37B3691A451F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50365-642B-4C6C-82AD-46A275A845F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629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13" y="2082800"/>
            <a:ext cx="3671887" cy="6429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13" y="1373188"/>
            <a:ext cx="3671887" cy="70961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A04B2-508A-45E4-8534-DF6E946D1387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ED4CC-B110-4F01-B7D9-13C89D3A8AB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122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5900" y="755650"/>
            <a:ext cx="1866900" cy="222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35200" y="755650"/>
            <a:ext cx="1868488" cy="222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1A08C-B266-4027-99AC-D21C6FED7766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ABC07-227E-49F2-B9BB-E6017AB64A5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056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30175"/>
            <a:ext cx="3887788" cy="5397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5900" y="725488"/>
            <a:ext cx="1908175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5900" y="1027113"/>
            <a:ext cx="1908175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3925" y="725488"/>
            <a:ext cx="1909763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3925" y="1027113"/>
            <a:ext cx="1909763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2171B-334A-41F8-A593-A6C16D00CDCE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E6DBF5-6CF8-49F2-81AE-63A72EA8F6A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9115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D6245-C666-4F7B-A335-2646344FB2D6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30D7B-6418-41A1-B891-C9A31E5FD84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7155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43B17-ED4B-44D4-A397-52B7ACC9159C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330FD-BFF3-467B-9301-C2530CBA807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0576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28588"/>
            <a:ext cx="1420813" cy="5492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100" y="128588"/>
            <a:ext cx="2414588" cy="2765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5900" y="677863"/>
            <a:ext cx="1420813" cy="2216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5C6AC-AE95-4C90-BBA7-E26B4FBE0C96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3F7BB-B9D2-4651-931A-3C9D21DCEFD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7823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138" y="2268538"/>
            <a:ext cx="2592387" cy="266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138" y="288925"/>
            <a:ext cx="2592387" cy="1944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138" y="2535238"/>
            <a:ext cx="2592387" cy="381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9F900F-BE57-438C-B210-6ED7F2038720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72794-8C65-4049-85E0-36D8AFB8043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2814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7C0B1-81A0-4F6D-82FD-29C182FBD947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2140A-BB6D-4DD1-B0CE-8368EA3A36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0763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2138" y="128588"/>
            <a:ext cx="971550" cy="285115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5900" y="128588"/>
            <a:ext cx="2763838" cy="285115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5E180-7473-49A8-A0A8-1FF3D9AF851C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8B7BB-5E2F-4448-B7B0-5BD84BE245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293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50" y="1006475"/>
            <a:ext cx="3671888" cy="6953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00" y="1836738"/>
            <a:ext cx="3024188" cy="827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FE522-423B-43A0-91B5-EC4EAA0D337D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54B35-0543-4D41-A1FA-0658276040E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8802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F9E045-16CD-423C-AA33-32BE21E898E0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D74EA-1A78-46E9-A746-D8CAD3078A7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15410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13" y="2082800"/>
            <a:ext cx="3671887" cy="6429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13" y="1373188"/>
            <a:ext cx="3671887" cy="70961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F61BA-E65C-469E-90FF-CB05257864D0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27E75-F0AE-4361-9266-0DE64257097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5791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5900" y="755650"/>
            <a:ext cx="1866900" cy="222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35200" y="755650"/>
            <a:ext cx="1868488" cy="222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F575C-CF11-490E-B4CC-0AD5DEC9CC6D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D7490-C041-4DDE-A66F-9F6142089BB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78112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30175"/>
            <a:ext cx="3887788" cy="5397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5900" y="725488"/>
            <a:ext cx="1908175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5900" y="1027113"/>
            <a:ext cx="1908175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3925" y="725488"/>
            <a:ext cx="1909763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3925" y="1027113"/>
            <a:ext cx="1909763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E4ED8-9155-4740-BE6D-5FD0481584FA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4F665-3DB2-4257-BAB7-DFF72D1C769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719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B67C8-647D-4CDE-A658-2013FE99A6AD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3B7FC-7396-4D18-9A54-16CF50D26F0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0910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B2F0F3-1428-4DB9-85BE-94E4886A3324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201A6-E116-4B89-8143-3F7A950C5E2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2303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28588"/>
            <a:ext cx="1420813" cy="5492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100" y="128588"/>
            <a:ext cx="2414588" cy="2765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5900" y="677863"/>
            <a:ext cx="1420813" cy="2216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0ABE5-1821-4E20-83E4-CBB52C029BCD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6B2DD-C4F9-4AAA-9AAA-8EFAE60D783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45865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138" y="2268538"/>
            <a:ext cx="2592387" cy="266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138" y="288925"/>
            <a:ext cx="2592387" cy="1944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138" y="2535238"/>
            <a:ext cx="2592387" cy="381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E5EE0-985F-4186-9B41-AA2FF6213AE2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04175-1A6D-4FB3-A018-15BE6419EB9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3837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DE00C-49E1-4C96-8C32-DCBD6BD77720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99820-0EC0-4490-AA87-D25C35E7573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7371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2138" y="128588"/>
            <a:ext cx="971550" cy="285115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5900" y="128588"/>
            <a:ext cx="2763838" cy="285115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02CA6-4249-4C3D-AE4C-E0FC8071EEBB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9507F-8E56-40B0-BC9E-18EC238E5A1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5882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3969" y="1006529"/>
            <a:ext cx="3671650" cy="694519"/>
          </a:xfrm>
          <a:prstGeom prst="rect">
            <a:avLst/>
          </a:prstGeom>
        </p:spPr>
        <p:txBody>
          <a:bodyPr lIns="43193" tIns="21596" rIns="43193" bIns="2159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7938" y="1836050"/>
            <a:ext cx="3023712" cy="828022"/>
          </a:xfrm>
          <a:prstGeom prst="rect">
            <a:avLst/>
          </a:prstGeom>
        </p:spPr>
        <p:txBody>
          <a:bodyPr lIns="43193" tIns="21596" rIns="43193" bIns="21596"/>
          <a:lstStyle>
            <a:lvl1pPr marL="0" indent="0" algn="ctr">
              <a:buNone/>
              <a:defRPr/>
            </a:lvl1pPr>
            <a:lvl2pPr marL="215966" indent="0" algn="ctr">
              <a:buNone/>
              <a:defRPr/>
            </a:lvl2pPr>
            <a:lvl3pPr marL="431932" indent="0" algn="ctr">
              <a:buNone/>
              <a:defRPr/>
            </a:lvl3pPr>
            <a:lvl4pPr marL="647898" indent="0" algn="ctr">
              <a:buNone/>
              <a:defRPr/>
            </a:lvl4pPr>
            <a:lvl5pPr marL="863864" indent="0" algn="ctr">
              <a:buNone/>
              <a:defRPr/>
            </a:lvl5pPr>
            <a:lvl6pPr marL="1079829" indent="0" algn="ctr">
              <a:buNone/>
              <a:defRPr/>
            </a:lvl6pPr>
            <a:lvl7pPr marL="1295796" indent="0" algn="ctr">
              <a:buNone/>
              <a:defRPr/>
            </a:lvl7pPr>
            <a:lvl8pPr marL="1511762" indent="0" algn="ctr">
              <a:buNone/>
              <a:defRPr/>
            </a:lvl8pPr>
            <a:lvl9pPr marL="172772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003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15900" y="128588"/>
            <a:ext cx="388778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" y="755650"/>
            <a:ext cx="3887788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215900" y="3001963"/>
            <a:ext cx="1008063" cy="171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0C251455-D2CD-4E9D-99D3-3B1B20F9BEB5}" type="datetime1">
              <a:rPr lang="it-IT"/>
              <a:pPr>
                <a:defRPr/>
              </a:pPr>
              <a:t>15/05/2020</a:t>
            </a:fld>
            <a:endParaRPr lang="it-IT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3095625" y="3001963"/>
            <a:ext cx="1008063" cy="171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6CDD5F85-3C58-4BEC-A0A2-76F44301BD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sldNum="0" hdr="0" ftr="0"/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15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1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9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9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15900" y="128588"/>
            <a:ext cx="388778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" y="755650"/>
            <a:ext cx="3887788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215900" y="3030538"/>
            <a:ext cx="1008063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0880" rIns="0" bIns="2088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449263" algn="l"/>
                <a:tab pos="898525" algn="l"/>
              </a:tabLst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4188D6CE-005C-426A-9B2F-B78ED36C8E31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3743325" y="3030538"/>
            <a:ext cx="360363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0880" rIns="0" bIns="2088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7E6A2918-689D-49E1-85D7-23BA44F220A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10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10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9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9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15900" y="128588"/>
            <a:ext cx="388778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" y="755650"/>
            <a:ext cx="3887788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215900" y="3030538"/>
            <a:ext cx="1008063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0880" rIns="0" bIns="2088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449263" algn="l"/>
                <a:tab pos="898525" algn="l"/>
              </a:tabLst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1FDE97AA-7EE7-45BF-A2C5-881A1C202925}" type="datetime1">
              <a:rPr lang="fr-FR"/>
              <a:pPr>
                <a:defRPr/>
              </a:pPr>
              <a:t>15/05/2020</a:t>
            </a:fld>
            <a:endParaRPr lang="fr-FR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3743325" y="3030538"/>
            <a:ext cx="360363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0880" rIns="0" bIns="2088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64871309-7F08-45A9-8545-BF63E0D377F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10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10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9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9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5979" y="2950580"/>
            <a:ext cx="1007904" cy="2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196" tIns="21598" rIns="43196" bIns="21598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5pPr>
      <a:lvl6pPr marL="215981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6pPr>
      <a:lvl7pPr marL="431963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7pPr>
      <a:lvl8pPr marL="647944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8pPr>
      <a:lvl9pPr marL="863925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61986" indent="-161986" algn="l" rtl="0" fontAlgn="base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0970" indent="-134988" algn="l" rtl="0" fontAlgn="base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39953" indent="-107991" algn="l" rtl="0" fontAlgn="base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55934" indent="-107991" algn="l" rtl="0" fontAlgn="base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cs typeface="+mn-cs"/>
        </a:defRPr>
      </a:lvl4pPr>
      <a:lvl5pPr marL="971916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5pPr>
      <a:lvl6pPr marL="1187897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6pPr>
      <a:lvl7pPr marL="1403878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7pPr>
      <a:lvl8pPr marL="1619860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8pPr>
      <a:lvl9pPr marL="1835841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5981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1963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7944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3925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79906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5888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1869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7850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23900"/>
            <a:ext cx="40322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103687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179388"/>
            <a:ext cx="4157663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0"/>
            <a:ext cx="4175125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7987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79388"/>
            <a:ext cx="415448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103687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53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103687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47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107950"/>
            <a:ext cx="4103688" cy="305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52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2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0"/>
            <a:ext cx="4032250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56062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3960812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62412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75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756021"/>
            <a:ext cx="4319588" cy="10800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193" tIns="21596" rIns="43193" bIns="21596" anchor="ctr"/>
          <a:lstStyle/>
          <a:p>
            <a:pPr defTabSz="431963">
              <a:buClrTx/>
              <a:buSzTx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864024"/>
            <a:ext cx="4319588" cy="237606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193" tIns="21596" rIns="43193" bIns="21596" anchor="ctr"/>
          <a:lstStyle/>
          <a:p>
            <a:pPr algn="ctr" defTabSz="431963">
              <a:buClrTx/>
              <a:buSzTx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1" y="0"/>
            <a:ext cx="2303780" cy="7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900025"/>
            <a:ext cx="4319588" cy="1120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193" tIns="21596" rIns="43193" bIns="21596">
            <a:spAutoFit/>
          </a:bodyPr>
          <a:lstStyle/>
          <a:p>
            <a:pPr algn="ctr" defTabSz="431963">
              <a:spcBef>
                <a:spcPct val="50000"/>
              </a:spcBef>
              <a:buClrTx/>
              <a:buSzTx/>
            </a:pPr>
            <a:r>
              <a:rPr lang="es-ES" sz="2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23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23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21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21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21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21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39948" y="2232062"/>
            <a:ext cx="1259880" cy="943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193" tIns="21596" rIns="43193" bIns="21596">
            <a:spAutoFit/>
          </a:bodyPr>
          <a:lstStyle/>
          <a:p>
            <a:pPr algn="ctr" defTabSz="431963">
              <a:spcBef>
                <a:spcPct val="50000"/>
              </a:spcBef>
              <a:buClrTx/>
              <a:buSzTx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431963">
              <a:spcBef>
                <a:spcPct val="50000"/>
              </a:spcBef>
              <a:buClrTx/>
              <a:buSzTx/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46" y="1980054"/>
            <a:ext cx="1115894" cy="111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819" y="2304063"/>
            <a:ext cx="575945" cy="46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4039"/>
            <a:ext cx="251976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6045"/>
            <a:ext cx="251976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8053"/>
            <a:ext cx="251976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0060"/>
            <a:ext cx="251976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solite et extra .. 09 03 202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Insolite et extra .. 09 03 2020</Template>
  <TotalTime>3</TotalTime>
  <Words>59</Words>
  <Application>Microsoft Office PowerPoint</Application>
  <PresentationFormat>Personalizado</PresentationFormat>
  <Paragraphs>45</Paragraphs>
  <Slides>44</Slides>
  <Notes>43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44</vt:i4>
      </vt:variant>
    </vt:vector>
  </HeadingPairs>
  <TitlesOfParts>
    <vt:vector size="53" baseType="lpstr">
      <vt:lpstr>Arial</vt:lpstr>
      <vt:lpstr>Microsoft YaHei</vt:lpstr>
      <vt:lpstr>Times New Roman</vt:lpstr>
      <vt:lpstr>Calibri</vt:lpstr>
      <vt:lpstr>Gill Sans MT</vt:lpstr>
      <vt:lpstr>Insolite et extra .. 09 03 2020</vt:lpstr>
      <vt:lpstr>1_Modèle par défaut</vt:lpstr>
      <vt:lpstr>2_Modèle par défaut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cp:lastPrinted>1601-01-01T00:00:00Z</cp:lastPrinted>
  <dcterms:created xsi:type="dcterms:W3CDTF">2020-05-15T07:30:56Z</dcterms:created>
  <dcterms:modified xsi:type="dcterms:W3CDTF">2020-05-15T07:34:22Z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000800f02d0000000000010250200207f7000400038000</vt:lpwstr>
  </property>
</Properties>
</file>