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5" r:id="rId29"/>
    <p:sldId id="282" r:id="rId30"/>
    <p:sldId id="283" r:id="rId31"/>
    <p:sldId id="284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</p:sldIdLst>
  <p:sldSz cx="9144000" cy="6858000" type="screen4x3"/>
  <p:notesSz cx="6858000" cy="9144000"/>
  <p:photoAlbum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Se4xjvRNDeRLdKIox6eJQ" hashData="+QHDC0+kFgGWl8uj54Hv0pI62+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CC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7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AFEB01-3EC0-45EF-BB7E-4355A0DE2DF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8D52A7-2AAC-44B2-8466-EDA8122435F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44DA61-0C55-4C32-BC26-C5EAC0CB5BD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A13A59-0F0D-4B11-8A40-6747A0288EB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1452FD-4FD2-4FE5-B413-A99F2B299BC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BD9FCF-D96D-483C-AA80-5B0D97F3AA8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92F11-6475-43A4-BA4D-278DCE1249C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BC44A-4014-4493-BAC9-9C34F3C790F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NL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AF4935-905C-44BC-8448-685B2169E0E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FB471-3D18-47C0-AA01-73B1A410BBE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E7EE9F-CE5C-4388-86A5-3C611626F98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489CAD-53BD-4348-A856-6C6F1BBFCE4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chemeClr val="folHlink"/>
          </a:fgClr>
          <a:bgClr>
            <a:srgbClr val="FFFF66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607C95D-6223-4CF5-BD6C-FB6441A3C7B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B9A9554-5DAD-4460-8FB5-328AB82CFC0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WordArt 8" descr="Papier Kraft"/>
          <p:cNvSpPr>
            <a:spLocks noChangeArrowheads="1" noChangeShapeType="1" noTextEdit="1"/>
          </p:cNvSpPr>
          <p:nvPr/>
        </p:nvSpPr>
        <p:spPr bwMode="auto">
          <a:xfrm>
            <a:off x="928662" y="1285860"/>
            <a:ext cx="7418388" cy="3527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ESTÁTUAS DIVERTIDAS</a:t>
            </a:r>
          </a:p>
          <a:p>
            <a:pPr algn="ctr"/>
            <a:r>
              <a:rPr lang="es-ES" sz="3600" b="1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E/OU </a:t>
            </a:r>
          </a:p>
          <a:p>
            <a:pPr algn="ctr"/>
            <a:r>
              <a:rPr lang="es-ES" sz="3600" b="1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INSÓLITAS</a:t>
            </a:r>
          </a:p>
        </p:txBody>
      </p:sp>
      <p:pic>
        <p:nvPicPr>
          <p:cNvPr id="2057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1" name="26 - Toute la pluie tombe sur moi (1989)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611188" y="61658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6659563" y="6381750"/>
            <a:ext cx="23050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 b="1">
                <a:solidFill>
                  <a:srgbClr val="002060"/>
                </a:solidFill>
              </a:rPr>
              <a:t>Avanço automático</a:t>
            </a:r>
          </a:p>
        </p:txBody>
      </p:sp>
    </p:spTree>
  </p:cSld>
  <p:clrMapOvr>
    <a:masterClrMapping/>
  </p:clrMapOvr>
  <p:transition spd="med" advTm="6000">
    <p:circle/>
    <p:sndAc>
      <p:stSnd>
        <p:snd r:embed="rId1" name="26 - Toute la pluie tombe sur moi (1989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7"/>
                </p:tgtEl>
              </p:cMediaNode>
            </p:audio>
          </p:childTnLst>
        </p:cTn>
      </p:par>
    </p:tnLst>
    <p:bldLst>
      <p:bldP spid="2056" grpId="0" animBg="1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3075" name="Rectangle 3" descr="009_pics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4099" name="Rectangle 3" descr="009_pics"/>
          <p:cNvSpPr>
            <a:spLocks noGrp="1" noChangeAspect="1" noChangeArrowheads="1"/>
          </p:cNvSpPr>
          <p:nvPr isPhoto="1"/>
        </p:nvSpPr>
        <p:spPr bwMode="auto">
          <a:xfrm>
            <a:off x="1000125" y="0"/>
            <a:ext cx="71437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5123" name="Rectangle 3" descr="9cjz1aq6"/>
          <p:cNvSpPr>
            <a:spLocks noGrp="1" noChangeAspect="1" noChangeArrowheads="1"/>
          </p:cNvSpPr>
          <p:nvPr isPhoto="1"/>
        </p:nvSpPr>
        <p:spPr bwMode="auto">
          <a:xfrm>
            <a:off x="2098675" y="0"/>
            <a:ext cx="49466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6147" name="Rectangle 3" descr="011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7171" name="Rectangle 3" descr="015_pics"/>
          <p:cNvSpPr>
            <a:spLocks noGrp="1" noChangeAspect="1" noChangeArrowheads="1"/>
          </p:cNvSpPr>
          <p:nvPr isPhoto="1"/>
        </p:nvSpPr>
        <p:spPr bwMode="auto">
          <a:xfrm>
            <a:off x="0" y="388938"/>
            <a:ext cx="9144000" cy="60801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8195" name="Rectangle 3" descr="016"/>
          <p:cNvSpPr>
            <a:spLocks noGrp="1" noChangeAspect="1" noChangeArrowheads="1"/>
          </p:cNvSpPr>
          <p:nvPr isPhoto="1"/>
        </p:nvSpPr>
        <p:spPr bwMode="auto">
          <a:xfrm>
            <a:off x="0" y="358775"/>
            <a:ext cx="9144000" cy="61388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9219" name="Rectangle 3" descr="22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0243" name="Rectangle 3" descr="28"/>
          <p:cNvSpPr>
            <a:spLocks noGrp="1" noChangeAspect="1" noChangeArrowheads="1"/>
          </p:cNvSpPr>
          <p:nvPr isPhoto="1"/>
        </p:nvSpPr>
        <p:spPr bwMode="auto">
          <a:xfrm>
            <a:off x="4763" y="0"/>
            <a:ext cx="913288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1267" name="Rectangle 3" descr="037_pics"/>
          <p:cNvSpPr>
            <a:spLocks noGrp="1" noChangeAspect="1" noChangeArrowheads="1"/>
          </p:cNvSpPr>
          <p:nvPr isPhoto="1"/>
        </p:nvSpPr>
        <p:spPr bwMode="auto">
          <a:xfrm>
            <a:off x="0" y="392113"/>
            <a:ext cx="9144000" cy="607218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2291" name="Rectangle 3" descr="43"/>
          <p:cNvSpPr>
            <a:spLocks noGrp="1" noChangeAspect="1" noChangeArrowheads="1"/>
          </p:cNvSpPr>
          <p:nvPr isPhoto="1"/>
        </p:nvSpPr>
        <p:spPr bwMode="auto">
          <a:xfrm>
            <a:off x="0" y="754063"/>
            <a:ext cx="9144000" cy="5349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3315" name="Rectangle 3" descr="043"/>
          <p:cNvSpPr>
            <a:spLocks noGrp="1" noChangeAspect="1" noChangeArrowheads="1"/>
          </p:cNvSpPr>
          <p:nvPr isPhoto="1"/>
        </p:nvSpPr>
        <p:spPr bwMode="auto">
          <a:xfrm>
            <a:off x="1717675" y="0"/>
            <a:ext cx="57070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4339" name="Rectangle 3" descr="064_pics"/>
          <p:cNvSpPr>
            <a:spLocks noGrp="1" noChangeAspect="1" noChangeArrowheads="1"/>
          </p:cNvSpPr>
          <p:nvPr isPhoto="1"/>
        </p:nvSpPr>
        <p:spPr bwMode="auto">
          <a:xfrm>
            <a:off x="492125" y="0"/>
            <a:ext cx="81597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5363" name="Rectangle 3" descr="65"/>
          <p:cNvSpPr>
            <a:spLocks noGrp="1" noChangeAspect="1" noChangeArrowheads="1"/>
          </p:cNvSpPr>
          <p:nvPr isPhoto="1"/>
        </p:nvSpPr>
        <p:spPr bwMode="auto">
          <a:xfrm>
            <a:off x="0" y="476250"/>
            <a:ext cx="9144000" cy="59039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6387" name="Rectangle 3" descr="069_pics"/>
          <p:cNvSpPr>
            <a:spLocks noGrp="1" noChangeAspect="1" noChangeArrowheads="1"/>
          </p:cNvSpPr>
          <p:nvPr isPhoto="1"/>
        </p:nvSpPr>
        <p:spPr bwMode="auto">
          <a:xfrm>
            <a:off x="1930400" y="0"/>
            <a:ext cx="52816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7411" name="Rectangle 3" descr="07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8435" name="Rectangle 3" descr="088"/>
          <p:cNvSpPr>
            <a:spLocks noGrp="1" noChangeAspect="1" noChangeArrowheads="1"/>
          </p:cNvSpPr>
          <p:nvPr isPhoto="1"/>
        </p:nvSpPr>
        <p:spPr bwMode="auto">
          <a:xfrm>
            <a:off x="50800" y="0"/>
            <a:ext cx="90408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9459" name="Rectangle 3" descr="179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0483" name="Rectangle 3" descr="bd6877q3"/>
          <p:cNvSpPr>
            <a:spLocks noGrp="1" noChangeAspect="1" noChangeArrowheads="1"/>
          </p:cNvSpPr>
          <p:nvPr isPhoto="1"/>
        </p:nvSpPr>
        <p:spPr bwMode="auto">
          <a:xfrm>
            <a:off x="2128838" y="0"/>
            <a:ext cx="48847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1507" name="Rectangle 3" descr="fkccjyes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2531" name="Rectangle 3" descr="Fotorecopilatorio (55 fotos) 36"/>
          <p:cNvSpPr>
            <a:spLocks noGrp="1" noChangeAspect="1" noChangeArrowheads="1"/>
          </p:cNvSpPr>
          <p:nvPr isPhoto="1"/>
        </p:nvSpPr>
        <p:spPr bwMode="auto">
          <a:xfrm>
            <a:off x="1998663" y="0"/>
            <a:ext cx="51466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3555" name="Rectangle 3" descr="Fotorecopiltorio_49"/>
          <p:cNvSpPr>
            <a:spLocks noGrp="1" noChangeAspect="1" noChangeArrowheads="1"/>
          </p:cNvSpPr>
          <p:nvPr isPhoto="1"/>
        </p:nvSpPr>
        <p:spPr bwMode="auto">
          <a:xfrm>
            <a:off x="0" y="3175"/>
            <a:ext cx="9144000" cy="68500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4579" name="Rectangle 3" descr="kgghebiv"/>
          <p:cNvSpPr>
            <a:spLocks noGrp="1" noChangeAspect="1" noChangeArrowheads="1"/>
          </p:cNvSpPr>
          <p:nvPr isPhoto="1"/>
        </p:nvSpPr>
        <p:spPr bwMode="auto">
          <a:xfrm>
            <a:off x="0" y="542925"/>
            <a:ext cx="9144000" cy="57721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5603" name="Rectangle 3" descr="knuttz_ueba_27"/>
          <p:cNvSpPr>
            <a:spLocks noGrp="1" noChangeAspect="1" noChangeArrowheads="1"/>
          </p:cNvSpPr>
          <p:nvPr isPhoto="1"/>
        </p:nvSpPr>
        <p:spPr bwMode="auto">
          <a:xfrm>
            <a:off x="0" y="388938"/>
            <a:ext cx="9144000" cy="60801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6627" name="Rectangle 3" descr="knuttz_ueba_32"/>
          <p:cNvSpPr>
            <a:spLocks noGrp="1" noChangeAspect="1" noChangeArrowheads="1"/>
          </p:cNvSpPr>
          <p:nvPr isPhoto="1"/>
        </p:nvSpPr>
        <p:spPr bwMode="auto">
          <a:xfrm>
            <a:off x="0" y="185738"/>
            <a:ext cx="9144000" cy="64865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7651" name="Rectangle 3" descr="mcz2emnm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8675" name="Rectangle 3" descr="rvai02iw"/>
          <p:cNvSpPr>
            <a:spLocks noGrp="1" noChangeAspect="1" noChangeArrowheads="1"/>
          </p:cNvSpPr>
          <p:nvPr isPhoto="1"/>
        </p:nvSpPr>
        <p:spPr bwMode="auto">
          <a:xfrm>
            <a:off x="0" y="388938"/>
            <a:ext cx="9144000" cy="60801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29699" name="Rectangle 3" descr="n7tp9k2v"/>
          <p:cNvSpPr>
            <a:spLocks noGrp="1" noChangeAspect="1" noChangeArrowheads="1"/>
          </p:cNvSpPr>
          <p:nvPr isPhoto="1"/>
        </p:nvSpPr>
        <p:spPr bwMode="auto">
          <a:xfrm>
            <a:off x="1036638" y="0"/>
            <a:ext cx="70707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30723" name="Rectangle 3" descr="p3if4pdz"/>
          <p:cNvSpPr>
            <a:spLocks noGrp="1" noChangeAspect="1" noChangeArrowheads="1"/>
          </p:cNvSpPr>
          <p:nvPr isPhoto="1"/>
        </p:nvSpPr>
        <p:spPr bwMode="auto">
          <a:xfrm>
            <a:off x="0" y="165100"/>
            <a:ext cx="9144000" cy="65262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31747" name="Rectangle 3" descr="photopodborka_092"/>
          <p:cNvSpPr>
            <a:spLocks noGrp="1" noChangeAspect="1" noChangeArrowheads="1"/>
          </p:cNvSpPr>
          <p:nvPr isPhoto="1"/>
        </p:nvSpPr>
        <p:spPr bwMode="auto">
          <a:xfrm>
            <a:off x="2165350" y="0"/>
            <a:ext cx="48117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32771" name="WordArt 6" descr="Papier Kraft"/>
          <p:cNvSpPr>
            <a:spLocks noChangeArrowheads="1" noChangeShapeType="1" noTextEdit="1"/>
          </p:cNvSpPr>
          <p:nvPr/>
        </p:nvSpPr>
        <p:spPr bwMode="auto">
          <a:xfrm>
            <a:off x="2916238" y="1557338"/>
            <a:ext cx="3240087" cy="38877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600" kern="10">
              <a:ln w="9525">
                <a:solidFill>
                  <a:srgbClr val="008000"/>
                </a:solidFill>
                <a:round/>
                <a:headEnd/>
                <a:tailEnd/>
              </a:ln>
              <a:blipFill dpi="0" rotWithShape="0">
                <a:blip r:embed="rId2"/>
                <a:srcRect/>
                <a:tile tx="0" ty="0" sx="100000" sy="100000" flip="none" algn="tl"/>
              </a:blipFill>
              <a:effectLst>
                <a:outerShdw dist="563972" dir="14049741" sx="125000" sy="125000" algn="tl" rotWithShape="0">
                  <a:srgbClr val="C7DFD3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32772" name="Rectangle 3" descr="w76v2wob"/>
          <p:cNvSpPr>
            <a:spLocks noGrp="1" noChangeAspect="1" noChangeArrowheads="1"/>
          </p:cNvSpPr>
          <p:nvPr isPhoto="1"/>
        </p:nvSpPr>
        <p:spPr bwMode="auto">
          <a:xfrm>
            <a:off x="1835150" y="0"/>
            <a:ext cx="5357813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Dormir_tranquille_ttp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33375"/>
            <a:ext cx="8278812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lawkozerc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pomniki_9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36867" name="Picture 2" descr="art-insolite-liege-belgique-2396203876-2839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19050">
            <a:solidFill>
              <a:schemeClr val="bg2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37891" name="Picture 2" descr="168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9050">
            <a:solidFill>
              <a:schemeClr val="bg2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38915" name="Picture 5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39939" name="Picture 5" descr="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40963" name="Picture 5" descr="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41987" name="Image 1" descr="DSCN17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113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43011" name="Picture 5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44035" name="Picture 2" descr="Niezwykle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45059" name="Picture 2" descr="Niezwykl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46083" name="Picture 2" descr="wesole_pomnik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47107" name="Picture 2" descr="wesole_pomni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48131" name="Picture 2" descr="zazdros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49155" name="Picture 2" descr="plotka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50179" name="Picture 2" descr="1229379172_b272b0f2b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219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51203" name="Espace réservé du contenu 3" descr="34566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52227" name="Picture 2" descr="bearbu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53251" name="Picture 2" descr="pom2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54275" name="Image 1" descr="DSCN173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55299" name="Picture 2" descr="310310831_99106f58bc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56323" name="Picture 5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57347" name="Picture 5" descr="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58371" name="Picture 5" descr="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5250"/>
            <a:ext cx="9144000" cy="695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 smtClean="0"/>
          </a:p>
        </p:txBody>
      </p:sp>
      <p:pic>
        <p:nvPicPr>
          <p:cNvPr id="59395" name="Picture 2" descr="chevaux_fonta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2483768" y="2132856"/>
            <a:ext cx="3816423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9600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Fim</a:t>
            </a:r>
            <a:endParaRPr lang="pt-PT" sz="9600" kern="10" dirty="0">
              <a:ln w="9525">
                <a:solidFill>
                  <a:srgbClr val="008000"/>
                </a:solidFill>
                <a:round/>
                <a:headEnd/>
                <a:tailEnd/>
              </a:ln>
              <a:blipFill dpi="0" rotWithShape="0">
                <a:blip r:embed="rId2"/>
                <a:srcRect/>
                <a:tile tx="0" ty="0" sx="100000" sy="100000" flip="none" algn="tl"/>
              </a:blipFill>
              <a:effectLst>
                <a:outerShdw dist="563972" dir="14049741" sx="125000" sy="125000" algn="tl" rotWithShape="0">
                  <a:srgbClr val="C7DFD3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60418" name="Picture 2" descr="C:\_Segunda Partição\Gifs\Flor do Lis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75" y="2205038"/>
            <a:ext cx="1547813" cy="154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atuas_divertidas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Estatuas_divertidas</Template>
  <TotalTime>9</TotalTime>
  <Words>67</Words>
  <Application>Microsoft Office PowerPoint</Application>
  <PresentationFormat>Presentación en pantalla (4:3)</PresentationFormat>
  <Paragraphs>33</Paragraphs>
  <Slides>59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3" baseType="lpstr">
      <vt:lpstr>Arial</vt:lpstr>
      <vt:lpstr>Calibri</vt:lpstr>
      <vt:lpstr>Estatuas_divertidas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2014-02-09T21:45:30Z</dcterms:created>
  <dcterms:modified xsi:type="dcterms:W3CDTF">2014-02-09T21:55:07Z</dcterms:modified>
  <cp:contentStatus>Endgültig</cp:contentStatus>
</cp:coreProperties>
</file>