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kjF6oM8SwIgqLAjn9yUog" hashData="rOoEX50HLQ/PGUWttrE2FJLr5w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CC50C77-CE5A-48EA-AECC-9EA42B143D3E}" type="datetimeFigureOut">
              <a:rPr lang="fr-CA"/>
              <a:pPr/>
              <a:t>2018-03-10</a:t>
            </a:fld>
            <a:endParaRPr lang="fr-CA"/>
          </a:p>
        </p:txBody>
      </p:sp>
      <p:sp>
        <p:nvSpPr>
          <p:cNvPr id="491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CEE6E7A-B8D8-4560-8E8C-E48EC703ACEE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6BC22-F594-47D4-8918-138453CC65DF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D61C8-B34E-4EC1-85EC-354C810B319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FF96B-A068-4EB2-8924-EBF76601B987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42EDD-EE29-4653-BB45-EE3346DBDF3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26430-A829-44F9-85B3-59BC8D931C9E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DEACE-578A-495F-9BF2-8717179371A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73733-2087-4952-8586-F5518866674D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47FAC-B659-4E28-A863-01BB2AB2509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2BD6A-1417-4A18-BB14-E96A47CD2D61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077E0-9671-454B-849B-A79EFD8445E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8FE0F-66B0-4CC6-904B-2C4DB2AC00CD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D6E27-29A5-4A0F-91B9-CBF6952A78C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B956A-7D3C-45D0-B32F-7C9F88D9AD09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9B8C9-4268-4515-AF21-B3D9232FC01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5B792-D082-4D17-B70D-F522EFA5FDC0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595A9-B234-4F3C-8094-E38C4E9E875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97D90-A3D7-4B8E-BBC5-77F84E0D057C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00371-0D0F-44BE-930F-E9FE618CA98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E06B9-6BCA-4684-AC2C-C62FA63128D1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DF4B1-706B-4652-B870-DC08C3E409F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94237-B512-405E-B31D-F572370BB3BC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7B3F8-737A-4CF2-ABC6-48809238820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F5C208-CDEF-41F8-BC83-6D1D964800C8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4E47DD-5DAC-4DF2-8283-D6C5C3FA95D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h8A4CAAA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ZoneTexte 8"/>
          <p:cNvSpPr txBox="1">
            <a:spLocks noChangeArrowheads="1"/>
          </p:cNvSpPr>
          <p:nvPr/>
        </p:nvSpPr>
        <p:spPr bwMode="auto">
          <a:xfrm>
            <a:off x="7215188" y="6072188"/>
            <a:ext cx="1785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285750" y="5857875"/>
            <a:ext cx="2500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3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88" y="6286500"/>
            <a:ext cx="538162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25" y="6000750"/>
            <a:ext cx="581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1331640" y="188640"/>
            <a:ext cx="6408712" cy="101566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ES REPARADO - 26</a:t>
            </a:r>
            <a:endParaRPr lang="fr-FR" sz="6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8" name="Music.wav">
            <a:hlinkClick r:id="" action="ppaction://media"/>
          </p:cNvPr>
          <p:cNvPicPr>
            <a:picLocks noRot="1" noChangeAspect="1"/>
          </p:cNvPicPr>
          <p:nvPr>
            <a:wavAudioFile r:embed="rId1" name="Music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56ee536f72f9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-14288"/>
            <a:ext cx="6626225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hEFF3B6E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h546373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hB071F0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0"/>
            <a:ext cx="4762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hE200CB5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h0A54305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h6E2449C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h47AD59C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19150"/>
            <a:ext cx="9144000" cy="855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h57CE3CB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hD551A1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721D38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hEC3379F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hD906A8C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hD53CA02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4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2" descr="h51C2F2F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0"/>
            <a:ext cx="493236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h32B936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31DE8BE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hBF0A3A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hC66791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hE0B1EDE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h6A8997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h9D61AC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h194D33F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4667828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hCAF061C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0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h6B7D14C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BF24AC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hEE9985A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1D61D33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-819150"/>
            <a:ext cx="7200900" cy="821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6B202D0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hC745AEA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h0D27E10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hECD4E4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769100" cy="739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71950CF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55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h3BA2C3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235825" y="620713"/>
            <a:ext cx="12969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2.77778E-6 4.07407E-6 L -0.65347 0.4541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" y="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-est-repare-26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c-est-repare-26-michel</Template>
  <TotalTime>2</TotalTime>
  <Words>26</Words>
  <Application>Microsoft Office PowerPoint</Application>
  <PresentationFormat>Presentación en pantalla (4:3)</PresentationFormat>
  <Paragraphs>7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Calibri</vt:lpstr>
      <vt:lpstr>Arial</vt:lpstr>
      <vt:lpstr>Algerian</vt:lpstr>
      <vt:lpstr>Arial Rounded MT Bold</vt:lpstr>
      <vt:lpstr>c-est-repare-26-michel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2018-03-10T15:50:32Z</dcterms:created>
  <dcterms:modified xsi:type="dcterms:W3CDTF">2018-03-10T15:53:28Z</dcterms:modified>
</cp:coreProperties>
</file>