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7"/>
  </p:notesMasterIdLst>
  <p:sldIdLst>
    <p:sldId id="257" r:id="rId3"/>
    <p:sldId id="30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7" r:id="rId22"/>
    <p:sldId id="278" r:id="rId23"/>
    <p:sldId id="279" r:id="rId24"/>
    <p:sldId id="280" r:id="rId25"/>
    <p:sldId id="282" r:id="rId26"/>
    <p:sldId id="283" r:id="rId27"/>
    <p:sldId id="285" r:id="rId28"/>
    <p:sldId id="286" r:id="rId29"/>
    <p:sldId id="287" r:id="rId30"/>
    <p:sldId id="288" r:id="rId31"/>
    <p:sldId id="289" r:id="rId32"/>
    <p:sldId id="291" r:id="rId33"/>
    <p:sldId id="292" r:id="rId34"/>
    <p:sldId id="293" r:id="rId35"/>
    <p:sldId id="294" r:id="rId36"/>
    <p:sldId id="295" r:id="rId37"/>
    <p:sldId id="298" r:id="rId38"/>
    <p:sldId id="300" r:id="rId39"/>
    <p:sldId id="301" r:id="rId40"/>
    <p:sldId id="302" r:id="rId41"/>
    <p:sldId id="306" r:id="rId42"/>
    <p:sldId id="305" r:id="rId43"/>
    <p:sldId id="309" r:id="rId44"/>
    <p:sldId id="310" r:id="rId45"/>
    <p:sldId id="311" r:id="rId46"/>
    <p:sldId id="307" r:id="rId47"/>
    <p:sldId id="304" r:id="rId48"/>
    <p:sldId id="275" r:id="rId49"/>
    <p:sldId id="299" r:id="rId50"/>
    <p:sldId id="296" r:id="rId51"/>
    <p:sldId id="303" r:id="rId52"/>
    <p:sldId id="281" r:id="rId53"/>
    <p:sldId id="276" r:id="rId54"/>
    <p:sldId id="290" r:id="rId55"/>
    <p:sldId id="312" r:id="rId5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81twWviNhQo8p5GzWpkoGg==" hashData="Oy9tPg73CHZ5s70C+CU21/fwdk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370" autoAdjust="0"/>
    <p:restoredTop sz="94660"/>
  </p:normalViewPr>
  <p:slideViewPr>
    <p:cSldViewPr>
      <p:cViewPr varScale="1">
        <p:scale>
          <a:sx n="74" d="100"/>
          <a:sy n="74" d="100"/>
        </p:scale>
        <p:origin x="-876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fr-CA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68A1937F-AECC-469D-9339-96D84280201F}" type="datetimeFigureOut">
              <a:rPr lang="fr-CA"/>
              <a:pPr/>
              <a:t>2021-12-10</a:t>
            </a:fld>
            <a:endParaRPr lang="fr-CA"/>
          </a:p>
        </p:txBody>
      </p:sp>
      <p:sp>
        <p:nvSpPr>
          <p:cNvPr id="706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06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706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fr-CA"/>
          </a:p>
        </p:txBody>
      </p:sp>
      <p:sp>
        <p:nvSpPr>
          <p:cNvPr id="706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C134A81C-7CFF-4DED-90AA-E5A14A3E6092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518770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D91FF-24A6-493D-BFBE-943E6D621970}" type="datetimeFigureOut">
              <a:rPr lang="fr-CA"/>
              <a:pPr>
                <a:defRPr/>
              </a:pPr>
              <a:t>2021-12-10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B686F-C41D-47AE-B735-4FC9ADAB05C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44759469"/>
      </p:ext>
    </p:extLst>
  </p:cSld>
  <p:clrMapOvr>
    <a:masterClrMapping/>
  </p:clrMapOvr>
  <p:transition spd="slow" advClick="0"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050A3-B9FA-428E-B8E5-19D50C2D0C75}" type="datetimeFigureOut">
              <a:rPr lang="fr-CA"/>
              <a:pPr>
                <a:defRPr/>
              </a:pPr>
              <a:t>2021-12-10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45C2F-2762-4BA4-940F-248FB669E56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30021852"/>
      </p:ext>
    </p:extLst>
  </p:cSld>
  <p:clrMapOvr>
    <a:masterClrMapping/>
  </p:clrMapOvr>
  <p:transition spd="slow" advClick="0"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FF87E-9A58-4B91-9A30-D3780E901351}" type="datetimeFigureOut">
              <a:rPr lang="fr-CA"/>
              <a:pPr>
                <a:defRPr/>
              </a:pPr>
              <a:t>2021-12-10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91134-1503-4C02-945F-3FD9F7F2A6D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11934592"/>
      </p:ext>
    </p:extLst>
  </p:cSld>
  <p:clrMapOvr>
    <a:masterClrMapping/>
  </p:clrMapOvr>
  <p:transition spd="slow" advClick="0"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B85C7C-F798-407D-B271-FE0AF4C79101}" type="datetimeFigureOut">
              <a:rPr lang="fr-CA"/>
              <a:pPr>
                <a:defRPr/>
              </a:pPr>
              <a:t>2021-12-10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9D9A8-224F-4CB5-8CFE-EBE8A0777AA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16297631"/>
      </p:ext>
    </p:extLst>
  </p:cSld>
  <p:clrMapOvr>
    <a:masterClrMapping/>
  </p:clrMapOvr>
  <p:transition spd="slow" advClick="0"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7A936-BDF5-42D8-A4F7-912721B6D845}" type="datetimeFigureOut">
              <a:rPr lang="fr-CA"/>
              <a:pPr>
                <a:defRPr/>
              </a:pPr>
              <a:t>2021-12-10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6D176-330B-4B03-B000-10E7F4D1F96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70440586"/>
      </p:ext>
    </p:extLst>
  </p:cSld>
  <p:clrMapOvr>
    <a:masterClrMapping/>
  </p:clrMapOvr>
  <p:transition spd="slow" advClick="0"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C0051-CEAF-4B36-9E1D-FAD82556E0E1}" type="datetimeFigureOut">
              <a:rPr lang="fr-CA"/>
              <a:pPr>
                <a:defRPr/>
              </a:pPr>
              <a:t>2021-12-10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9F4C8-1419-4714-AB58-5774C3D8F97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49285395"/>
      </p:ext>
    </p:extLst>
  </p:cSld>
  <p:clrMapOvr>
    <a:masterClrMapping/>
  </p:clrMapOvr>
  <p:transition spd="slow" advClick="0"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1301D-150A-4131-8B94-68ED31CA28E1}" type="datetimeFigureOut">
              <a:rPr lang="fr-CA"/>
              <a:pPr>
                <a:defRPr/>
              </a:pPr>
              <a:t>2021-12-10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21966-FD5B-4DA4-8DEC-808757DFB05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73249393"/>
      </p:ext>
    </p:extLst>
  </p:cSld>
  <p:clrMapOvr>
    <a:masterClrMapping/>
  </p:clrMapOvr>
  <p:transition spd="slow" advClick="0"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EFDE7-8DEA-4EBD-8B34-95001359FBF4}" type="datetimeFigureOut">
              <a:rPr lang="fr-CA"/>
              <a:pPr>
                <a:defRPr/>
              </a:pPr>
              <a:t>2021-12-10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EEAEF-BB58-4D4B-AF9A-8A00826A492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83498237"/>
      </p:ext>
    </p:extLst>
  </p:cSld>
  <p:clrMapOvr>
    <a:masterClrMapping/>
  </p:clrMapOvr>
  <p:transition spd="slow" advClick="0"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7AFF3-1755-48D4-ACF0-E54D43C74548}" type="datetimeFigureOut">
              <a:rPr lang="fr-CA"/>
              <a:pPr>
                <a:defRPr/>
              </a:pPr>
              <a:t>2021-12-10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FE9079-F365-4498-848A-02AF325E394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35517445"/>
      </p:ext>
    </p:extLst>
  </p:cSld>
  <p:clrMapOvr>
    <a:masterClrMapping/>
  </p:clrMapOvr>
  <p:transition spd="slow" advClick="0"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AB27A-A7E8-4211-8D6D-F933B8474C4C}" type="datetimeFigureOut">
              <a:rPr lang="fr-CA"/>
              <a:pPr>
                <a:defRPr/>
              </a:pPr>
              <a:t>2021-12-10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9763C-EE41-4153-A88C-4D7C72A1E18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54504590"/>
      </p:ext>
    </p:extLst>
  </p:cSld>
  <p:clrMapOvr>
    <a:masterClrMapping/>
  </p:clrMapOvr>
  <p:transition spd="slow" advClick="0"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C0B88-7EC3-45DA-8FF6-624A3411680E}" type="datetimeFigureOut">
              <a:rPr lang="fr-CA"/>
              <a:pPr>
                <a:defRPr/>
              </a:pPr>
              <a:t>2021-12-10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D204F-5791-4197-AAD9-4D6724334EE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58588536"/>
      </p:ext>
    </p:extLst>
  </p:cSld>
  <p:clrMapOvr>
    <a:masterClrMapping/>
  </p:clrMapOvr>
  <p:transition spd="slow" advClick="0"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009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F373218-8BE3-4F5A-8E04-FC98A6F7DE78}" type="datetimeFigureOut">
              <a:rPr lang="fr-CA"/>
              <a:pPr>
                <a:defRPr/>
              </a:pPr>
              <a:t>2021-12-10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EB490B8-8885-42D5-8054-E2A6813319F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4234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 bwMode="auto">
          <a:xfrm>
            <a:off x="827584" y="189151"/>
            <a:ext cx="7560839" cy="769382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EN UN MUNDO INSOLITO</a:t>
            </a:r>
            <a:endParaRPr lang="fr-FR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8"/>
          <p:cNvSpPr txBox="1">
            <a:spLocks noChangeArrowheads="1"/>
          </p:cNvSpPr>
          <p:nvPr/>
        </p:nvSpPr>
        <p:spPr bwMode="auto">
          <a:xfrm>
            <a:off x="7389813" y="6237288"/>
            <a:ext cx="15033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sp>
        <p:nvSpPr>
          <p:cNvPr id="2053" name="ZoneTexte 5"/>
          <p:cNvSpPr txBox="1">
            <a:spLocks noChangeArrowheads="1"/>
          </p:cNvSpPr>
          <p:nvPr/>
        </p:nvSpPr>
        <p:spPr bwMode="auto">
          <a:xfrm>
            <a:off x="107950" y="5876925"/>
            <a:ext cx="24558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pPr eaLnBrk="1" hangingPunct="1"/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pic>
        <p:nvPicPr>
          <p:cNvPr id="2054" name="Image 6" descr="drapeau5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6308725"/>
            <a:ext cx="5286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7" descr="muziek24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6165850"/>
            <a:ext cx="569912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lha837.wav">
            <a:hlinkClick r:id="" action="ppaction://media"/>
          </p:cNvPr>
          <p:cNvPicPr>
            <a:picLocks noRot="1" noChangeAspect="1"/>
          </p:cNvPicPr>
          <p:nvPr>
            <a:wavAudioFile r:embed="rId1" name="Ilhama feat. DJ OGB - Bei Mir Bist Du Scheen (Extended Single Mix) (2)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Sans titre 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4238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424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424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675" y="0"/>
            <a:ext cx="9464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424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423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-46038"/>
            <a:ext cx="6769100" cy="7143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424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-31750"/>
            <a:ext cx="6048375" cy="720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11_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423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425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26_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4500563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Image 2" descr="4121_nouveau_genre_de_pantoufles_et_espadrill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315913"/>
            <a:ext cx="4572000" cy="7273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424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424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425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7938"/>
            <a:ext cx="9396413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426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426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423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0"/>
            <a:ext cx="43561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Image 2" descr="spoiledphotos-com-6afa1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6463" cy="760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à coins arrondis 3"/>
          <p:cNvSpPr/>
          <p:nvPr/>
        </p:nvSpPr>
        <p:spPr>
          <a:xfrm rot="19276201">
            <a:off x="1373188" y="2574925"/>
            <a:ext cx="2808287" cy="135096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 dirty="0"/>
          </a:p>
        </p:txBody>
      </p:sp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425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425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424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0"/>
            <a:ext cx="6337300" cy="737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ZoneTexte 2"/>
          <p:cNvSpPr txBox="1">
            <a:spLocks noChangeArrowheads="1"/>
          </p:cNvSpPr>
          <p:nvPr/>
        </p:nvSpPr>
        <p:spPr bwMode="auto">
          <a:xfrm>
            <a:off x="5292725" y="3716338"/>
            <a:ext cx="719138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z="9600" b="1">
                <a:solidFill>
                  <a:srgbClr val="FF0000"/>
                </a:solidFill>
                <a:latin typeface="Calibri" pitchFamily="34" charset="0"/>
              </a:rPr>
              <a:t>?</a:t>
            </a:r>
            <a:endParaRPr lang="fr-CA" sz="96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427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ZoneTexte 2"/>
          <p:cNvSpPr txBox="1">
            <a:spLocks noChangeArrowheads="1"/>
          </p:cNvSpPr>
          <p:nvPr/>
        </p:nvSpPr>
        <p:spPr bwMode="auto">
          <a:xfrm>
            <a:off x="2843213" y="4941888"/>
            <a:ext cx="3529012" cy="3683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b="1" dirty="0">
                <a:latin typeface="Calibri" pitchFamily="34" charset="0"/>
              </a:rPr>
              <a:t>Versión de mentir gato limusina</a:t>
            </a:r>
            <a:endParaRPr lang="fr-CA" b="1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cachette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-276225"/>
            <a:ext cx="5832475" cy="714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425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396413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425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426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426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4900"/>
            <a:ext cx="9228138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Image 2" descr="remorque_perdu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144000" cy="3889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4267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427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Billar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426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46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bigoud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carott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Truck Harley Davids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2" descr="chez_le_coiffeu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2" descr="serpent de gar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9939" name="Groupe 5"/>
          <p:cNvGrpSpPr>
            <a:grpSpLocks/>
          </p:cNvGrpSpPr>
          <p:nvPr/>
        </p:nvGrpSpPr>
        <p:grpSpPr bwMode="auto">
          <a:xfrm>
            <a:off x="1908175" y="3860800"/>
            <a:ext cx="2376488" cy="720725"/>
            <a:chOff x="1907704" y="3861048"/>
            <a:chExt cx="2376264" cy="720080"/>
          </a:xfrm>
        </p:grpSpPr>
        <p:sp>
          <p:nvSpPr>
            <p:cNvPr id="39940" name="ZoneTexte 3"/>
            <p:cNvSpPr txBox="1">
              <a:spLocks noChangeArrowheads="1"/>
            </p:cNvSpPr>
            <p:nvPr/>
          </p:nvSpPr>
          <p:spPr bwMode="auto">
            <a:xfrm>
              <a:off x="1907704" y="3861048"/>
              <a:ext cx="2376264" cy="3693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CA" b="1" dirty="0" err="1">
                  <a:solidFill>
                    <a:srgbClr val="FFFF00"/>
                  </a:solidFill>
                  <a:latin typeface="Calibri" pitchFamily="34" charset="0"/>
                </a:rPr>
                <a:t>Serpiente</a:t>
              </a:r>
              <a:r>
                <a:rPr lang="en-CA" b="1" dirty="0">
                  <a:solidFill>
                    <a:srgbClr val="FFFF00"/>
                  </a:solidFill>
                  <a:latin typeface="Calibri" pitchFamily="34" charset="0"/>
                </a:rPr>
                <a:t> de </a:t>
              </a:r>
              <a:r>
                <a:rPr lang="en-CA" b="1" dirty="0" err="1">
                  <a:solidFill>
                    <a:srgbClr val="FFFF00"/>
                  </a:solidFill>
                  <a:latin typeface="Calibri" pitchFamily="34" charset="0"/>
                </a:rPr>
                <a:t>guardia</a:t>
              </a:r>
              <a:endParaRPr lang="fr-CA" b="1" dirty="0">
                <a:solidFill>
                  <a:srgbClr val="FFFF00"/>
                </a:solidFill>
                <a:latin typeface="Calibri" pitchFamily="34" charset="0"/>
              </a:endParaRPr>
            </a:p>
          </p:txBody>
        </p:sp>
        <p:sp>
          <p:nvSpPr>
            <p:cNvPr id="5" name="Flèche vers le bas 4"/>
            <p:cNvSpPr/>
            <p:nvPr/>
          </p:nvSpPr>
          <p:spPr>
            <a:xfrm>
              <a:off x="2699792" y="4221088"/>
              <a:ext cx="504777" cy="360040"/>
            </a:xfrm>
            <a:prstGeom prst="downArrow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CA"/>
            </a:p>
          </p:txBody>
        </p:sp>
      </p:grp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Pause_petit-djeun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9550"/>
            <a:ext cx="9144000" cy="706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ZoneTexte 2"/>
          <p:cNvSpPr txBox="1">
            <a:spLocks noChangeArrowheads="1"/>
          </p:cNvSpPr>
          <p:nvPr/>
        </p:nvSpPr>
        <p:spPr bwMode="auto">
          <a:xfrm>
            <a:off x="1692275" y="4005263"/>
            <a:ext cx="719138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z="9600" b="1">
                <a:solidFill>
                  <a:srgbClr val="FF0000"/>
                </a:solidFill>
                <a:latin typeface="Calibri" pitchFamily="34" charset="0"/>
              </a:rPr>
              <a:t>?</a:t>
            </a:r>
            <a:endParaRPr lang="fr-CA" sz="96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Pour_ne_pas_scraser_les_pieds_en_dansa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144000" cy="563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ZoneTexte 2"/>
          <p:cNvSpPr txBox="1">
            <a:spLocks noChangeArrowheads="1"/>
          </p:cNvSpPr>
          <p:nvPr/>
        </p:nvSpPr>
        <p:spPr bwMode="auto">
          <a:xfrm>
            <a:off x="2483768" y="5732463"/>
            <a:ext cx="3671887" cy="6477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b="1" dirty="0" err="1">
                <a:latin typeface="Calibri" pitchFamily="34" charset="0"/>
              </a:rPr>
              <a:t>Zapatos</a:t>
            </a:r>
            <a:r>
              <a:rPr lang="en-CA" b="1" dirty="0">
                <a:latin typeface="Calibri" pitchFamily="34" charset="0"/>
              </a:rPr>
              <a:t> de </a:t>
            </a:r>
            <a:r>
              <a:rPr lang="en-CA" b="1" dirty="0" err="1">
                <a:latin typeface="Calibri" pitchFamily="34" charset="0"/>
              </a:rPr>
              <a:t>baile</a:t>
            </a:r>
            <a:r>
              <a:rPr lang="en-CA" b="1" dirty="0">
                <a:latin typeface="Calibri" pitchFamily="34" charset="0"/>
              </a:rPr>
              <a:t> </a:t>
            </a:r>
            <a:r>
              <a:rPr lang="en-CA" b="1" dirty="0" err="1">
                <a:latin typeface="Calibri" pitchFamily="34" charset="0"/>
              </a:rPr>
              <a:t>para</a:t>
            </a:r>
            <a:r>
              <a:rPr lang="en-CA" b="1" dirty="0">
                <a:latin typeface="Calibri" pitchFamily="34" charset="0"/>
              </a:rPr>
              <a:t> </a:t>
            </a:r>
            <a:r>
              <a:rPr lang="en-CA" b="1" dirty="0" smtClean="0">
                <a:latin typeface="Calibri" pitchFamily="34" charset="0"/>
              </a:rPr>
              <a:t>no </a:t>
            </a:r>
            <a:r>
              <a:rPr lang="en-CA" b="1" dirty="0" err="1" smtClean="0">
                <a:latin typeface="Calibri" pitchFamily="34" charset="0"/>
              </a:rPr>
              <a:t>golpearte</a:t>
            </a:r>
            <a:r>
              <a:rPr lang="en-CA" b="1" dirty="0" smtClean="0">
                <a:latin typeface="Calibri" pitchFamily="34" charset="0"/>
              </a:rPr>
              <a:t> </a:t>
            </a:r>
            <a:r>
              <a:rPr lang="en-CA" b="1" dirty="0" err="1">
                <a:latin typeface="Calibri" pitchFamily="34" charset="0"/>
              </a:rPr>
              <a:t>tus</a:t>
            </a:r>
            <a:r>
              <a:rPr lang="en-CA" b="1" dirty="0">
                <a:latin typeface="Calibri" pitchFamily="34" charset="0"/>
              </a:rPr>
              <a:t> pies ...</a:t>
            </a:r>
            <a:endParaRPr lang="fr-CA" b="1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Tiiimbee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0"/>
            <a:ext cx="9144000" cy="708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Sans titre 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Senpayerunetranch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ZoneTexte 2"/>
          <p:cNvSpPr txBox="1">
            <a:spLocks noChangeArrowheads="1"/>
          </p:cNvSpPr>
          <p:nvPr/>
        </p:nvSpPr>
        <p:spPr bwMode="auto">
          <a:xfrm>
            <a:off x="5724128" y="1484313"/>
            <a:ext cx="2447925" cy="64611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b="1" dirty="0">
                <a:solidFill>
                  <a:srgbClr val="FFFF00"/>
                </a:solidFill>
                <a:latin typeface="Calibri" pitchFamily="34" charset="0"/>
              </a:rPr>
              <a:t>¿Un pequeño trozo de ballena para cenar?</a:t>
            </a:r>
            <a:endParaRPr lang="fr-CA" b="1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trop_gra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43561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Image 2" descr="The_No_War_Moo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-242888"/>
            <a:ext cx="4716462" cy="727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toilettes_bouch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sold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tirreuse_de_lai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Ben_elle_le_fait_savoir__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574675"/>
            <a:ext cx="5976937" cy="743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Agencements_perso_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2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-171450"/>
            <a:ext cx="6481763" cy="715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rganigramme : Connecteur 2"/>
          <p:cNvSpPr/>
          <p:nvPr/>
        </p:nvSpPr>
        <p:spPr>
          <a:xfrm>
            <a:off x="5076825" y="1916113"/>
            <a:ext cx="1366838" cy="865187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po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dli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-207963"/>
            <a:ext cx="5761037" cy="7096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Faut avoir le bon doigté pour l'utilis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4258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426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524750" y="549275"/>
            <a:ext cx="115093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CA" sz="4400" b="1">
                <a:solidFill>
                  <a:srgbClr val="FFFF00"/>
                </a:solidFill>
                <a:latin typeface="Algerian" pitchFamily="82" charset="0"/>
              </a:rPr>
              <a:t>FIN</a:t>
            </a:r>
            <a:endParaRPr lang="fr-CA" sz="4400" b="1">
              <a:solidFill>
                <a:srgbClr val="FFFF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449E-6 L -0.57482 0.3950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750" y="19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CH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MICHEL</Template>
  <TotalTime>7</TotalTime>
  <Words>54</Words>
  <Application>Microsoft Office PowerPoint</Application>
  <PresentationFormat>Presentación en pantalla (4:3)</PresentationFormat>
  <Paragraphs>13</Paragraphs>
  <Slides>54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MICHEL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2021-12-10T19:00:45Z</dcterms:created>
  <dcterms:modified xsi:type="dcterms:W3CDTF">2021-12-10T19:08:36Z</dcterms:modified>
</cp:coreProperties>
</file>