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6"/>
  </p:notesMasterIdLst>
  <p:sldIdLst>
    <p:sldId id="257" r:id="rId3"/>
    <p:sldId id="258" r:id="rId4"/>
    <p:sldId id="259" r:id="rId5"/>
    <p:sldId id="260" r:id="rId6"/>
    <p:sldId id="261" r:id="rId7"/>
    <p:sldId id="263" r:id="rId8"/>
    <p:sldId id="264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8" r:id="rId21"/>
    <p:sldId id="279" r:id="rId22"/>
    <p:sldId id="280" r:id="rId23"/>
    <p:sldId id="281" r:id="rId24"/>
    <p:sldId id="286" r:id="rId25"/>
    <p:sldId id="287" r:id="rId26"/>
    <p:sldId id="288" r:id="rId27"/>
    <p:sldId id="289" r:id="rId28"/>
    <p:sldId id="290" r:id="rId29"/>
    <p:sldId id="292" r:id="rId30"/>
    <p:sldId id="282" r:id="rId31"/>
    <p:sldId id="283" r:id="rId32"/>
    <p:sldId id="293" r:id="rId33"/>
    <p:sldId id="294" r:id="rId34"/>
    <p:sldId id="295" r:id="rId35"/>
    <p:sldId id="296" r:id="rId36"/>
    <p:sldId id="297" r:id="rId37"/>
    <p:sldId id="298" r:id="rId38"/>
    <p:sldId id="284" r:id="rId39"/>
    <p:sldId id="262" r:id="rId40"/>
    <p:sldId id="285" r:id="rId41"/>
    <p:sldId id="299" r:id="rId42"/>
    <p:sldId id="300" r:id="rId43"/>
    <p:sldId id="301" r:id="rId44"/>
    <p:sldId id="304" r:id="rId45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bWwjFMK3hDNnVER2dkJ66w==" hashData="veqMkg5pj0EtEhC8C45s/1hCrC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fr-CA"/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6EA6180F-AB56-4D92-B84E-AFF5BC1996E7}" type="datetimeFigureOut">
              <a:rPr lang="fr-CA"/>
              <a:pPr/>
              <a:t>2021-12-28</a:t>
            </a:fld>
            <a:endParaRPr lang="fr-CA"/>
          </a:p>
        </p:txBody>
      </p:sp>
      <p:sp>
        <p:nvSpPr>
          <p:cNvPr id="6349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6349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</a:p>
        </p:txBody>
      </p:sp>
      <p:sp>
        <p:nvSpPr>
          <p:cNvPr id="6349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fr-CA"/>
          </a:p>
        </p:txBody>
      </p:sp>
      <p:sp>
        <p:nvSpPr>
          <p:cNvPr id="6349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3F4C064B-DD09-4A56-8DF2-8BC24181CBE8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80968075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EDE205-8130-4742-817D-330C1AE61E06}" type="datetimeFigureOut">
              <a:rPr lang="fr-CA"/>
              <a:pPr>
                <a:defRPr/>
              </a:pPr>
              <a:t>2021-12-28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4A91FF-BBCC-48A0-924F-0FF6A6EF9CBE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108678358"/>
      </p:ext>
    </p:extLst>
  </p:cSld>
  <p:clrMapOvr>
    <a:masterClrMapping/>
  </p:clrMapOvr>
  <p:transition spd="slow" advClick="0" advTm="5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26D542-647D-4599-9D9B-8F7C2339B74B}" type="datetimeFigureOut">
              <a:rPr lang="fr-CA"/>
              <a:pPr>
                <a:defRPr/>
              </a:pPr>
              <a:t>2021-12-28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577B89-BDFA-4CB9-AF52-8D9A90185799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760322529"/>
      </p:ext>
    </p:extLst>
  </p:cSld>
  <p:clrMapOvr>
    <a:masterClrMapping/>
  </p:clrMapOvr>
  <p:transition spd="slow" advClick="0" advTm="5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230758-3651-4AA2-8F79-269D4B92684B}" type="datetimeFigureOut">
              <a:rPr lang="fr-CA"/>
              <a:pPr>
                <a:defRPr/>
              </a:pPr>
              <a:t>2021-12-28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FCA0EA-1474-46E3-95BC-864CD6BD4CF2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39102235"/>
      </p:ext>
    </p:extLst>
  </p:cSld>
  <p:clrMapOvr>
    <a:masterClrMapping/>
  </p:clrMapOvr>
  <p:transition spd="slow" advClick="0" advTm="5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D0A0D8-5DDF-4628-939E-CF1F344DA9E4}" type="datetimeFigureOut">
              <a:rPr lang="fr-CA"/>
              <a:pPr>
                <a:defRPr/>
              </a:pPr>
              <a:t>2021-12-28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5FE719-6509-48ED-98F8-97E723637FF9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709639569"/>
      </p:ext>
    </p:extLst>
  </p:cSld>
  <p:clrMapOvr>
    <a:masterClrMapping/>
  </p:clrMapOvr>
  <p:transition spd="slow" advClick="0" advTm="5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A16E60-BDC4-4F57-989E-A01B08F55ADE}" type="datetimeFigureOut">
              <a:rPr lang="fr-CA"/>
              <a:pPr>
                <a:defRPr/>
              </a:pPr>
              <a:t>2021-12-28</a:t>
            </a:fld>
            <a:endParaRPr lang="fr-CA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032816-7FB1-485B-8D0D-C02887E17E7D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792957420"/>
      </p:ext>
    </p:extLst>
  </p:cSld>
  <p:clrMapOvr>
    <a:masterClrMapping/>
  </p:clrMapOvr>
  <p:transition spd="slow" advClick="0" advTm="5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D58918-0B56-4DD4-9834-895043832768}" type="datetimeFigureOut">
              <a:rPr lang="fr-CA"/>
              <a:pPr>
                <a:defRPr/>
              </a:pPr>
              <a:t>2021-12-28</a:t>
            </a:fld>
            <a:endParaRPr lang="fr-CA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3C1234-1C2D-4C11-BCDB-7D6387E6955C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700077691"/>
      </p:ext>
    </p:extLst>
  </p:cSld>
  <p:clrMapOvr>
    <a:masterClrMapping/>
  </p:clrMapOvr>
  <p:transition spd="slow" advClick="0" advTm="5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F5F86B-6813-4A50-B2A3-864DB578537A}" type="datetimeFigureOut">
              <a:rPr lang="fr-CA"/>
              <a:pPr>
                <a:defRPr/>
              </a:pPr>
              <a:t>2021-12-28</a:t>
            </a:fld>
            <a:endParaRPr lang="fr-CA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C334E4-FACB-44EC-81AB-9CFF17CE4825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996084938"/>
      </p:ext>
    </p:extLst>
  </p:cSld>
  <p:clrMapOvr>
    <a:masterClrMapping/>
  </p:clrMapOvr>
  <p:transition spd="slow" advClick="0" advTm="5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C69EDD-DB88-4679-8FA8-6F9863A09F6C}" type="datetimeFigureOut">
              <a:rPr lang="fr-CA"/>
              <a:pPr>
                <a:defRPr/>
              </a:pPr>
              <a:t>2021-12-28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17C0E9-5DE9-4400-8902-C9AB1E8104D3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511165154"/>
      </p:ext>
    </p:extLst>
  </p:cSld>
  <p:clrMapOvr>
    <a:masterClrMapping/>
  </p:clrMapOvr>
  <p:transition spd="slow" advClick="0" advTm="5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CA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D0105C-56A5-4544-9952-99D64872F36A}" type="datetimeFigureOut">
              <a:rPr lang="fr-CA"/>
              <a:pPr>
                <a:defRPr/>
              </a:pPr>
              <a:t>2021-12-28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9A656C-05A5-4DB8-BD45-0487E9DF9C4C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910801295"/>
      </p:ext>
    </p:extLst>
  </p:cSld>
  <p:clrMapOvr>
    <a:masterClrMapping/>
  </p:clrMapOvr>
  <p:transition spd="slow" advClick="0" advTm="5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C05BC4-D9F1-48FD-B474-EEF2472E7C36}" type="datetimeFigureOut">
              <a:rPr lang="fr-CA"/>
              <a:pPr>
                <a:defRPr/>
              </a:pPr>
              <a:t>2021-12-28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98EF63-F7AD-4B43-A61B-A2D6B5A7CD0D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277854591"/>
      </p:ext>
    </p:extLst>
  </p:cSld>
  <p:clrMapOvr>
    <a:masterClrMapping/>
  </p:clrMapOvr>
  <p:transition spd="slow" advClick="0" advTm="5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F80C05-4F35-471F-A3C7-9395B1B270F0}" type="datetimeFigureOut">
              <a:rPr lang="fr-CA"/>
              <a:pPr>
                <a:defRPr/>
              </a:pPr>
              <a:t>2021-12-28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B581B6-E86E-4E28-B453-93693F7B3BD6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078452547"/>
      </p:ext>
    </p:extLst>
  </p:cSld>
  <p:clrMapOvr>
    <a:masterClrMapping/>
  </p:clrMapOvr>
  <p:transition spd="slow" advClick="0" advTm="500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1792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fr-CA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2F45FC7-24F0-4F6A-8F75-FC6A362B2AE5}" type="datetimeFigureOut">
              <a:rPr lang="fr-CA"/>
              <a:pPr>
                <a:defRPr/>
              </a:pPr>
              <a:t>2021-12-28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5997DED-5BFF-45A4-9A3F-2592DB8F5672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5000">
    <p:circl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7.png"/><Relationship Id="rId10" Type="http://schemas.openxmlformats.org/officeDocument/2006/relationships/image" Target="../media/image5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 descr="528383_512047938857299_1150414497_n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 bwMode="auto">
          <a:xfrm>
            <a:off x="539552" y="188640"/>
            <a:ext cx="6048672" cy="769441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4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Un </a:t>
            </a:r>
            <a:r>
              <a:rPr lang="fr-FR" sz="4400" b="1" spc="50" dirty="0" err="1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Mundo</a:t>
            </a:r>
            <a:r>
              <a:rPr lang="fr-FR" sz="44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 </a:t>
            </a:r>
            <a:r>
              <a:rPr lang="fr-FR" sz="4400" b="1" spc="50" dirty="0" err="1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Insolito</a:t>
            </a:r>
            <a:endParaRPr lang="fr-FR" sz="44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2052" name="ZoneTexte 8"/>
          <p:cNvSpPr txBox="1">
            <a:spLocks noChangeArrowheads="1"/>
          </p:cNvSpPr>
          <p:nvPr/>
        </p:nvSpPr>
        <p:spPr bwMode="auto">
          <a:xfrm>
            <a:off x="7389813" y="6237288"/>
            <a:ext cx="15033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fr-CA" b="1" dirty="0" smtClean="0">
                <a:solidFill>
                  <a:srgbClr val="FF0000"/>
                </a:solidFill>
              </a:rPr>
              <a:t>Automatico</a:t>
            </a:r>
            <a:endParaRPr lang="fr-CA" b="1" dirty="0">
              <a:solidFill>
                <a:srgbClr val="FF0000"/>
              </a:solidFill>
            </a:endParaRPr>
          </a:p>
        </p:txBody>
      </p:sp>
      <p:sp>
        <p:nvSpPr>
          <p:cNvPr id="2053" name="ZoneTexte 5"/>
          <p:cNvSpPr txBox="1">
            <a:spLocks noChangeArrowheads="1"/>
          </p:cNvSpPr>
          <p:nvPr/>
        </p:nvSpPr>
        <p:spPr bwMode="auto">
          <a:xfrm>
            <a:off x="107950" y="5876925"/>
            <a:ext cx="245586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endParaRPr lang="fr-CA" sz="2400" b="1" dirty="0" smtClean="0">
              <a:solidFill>
                <a:srgbClr val="FFFF00"/>
              </a:solidFill>
            </a:endParaRPr>
          </a:p>
          <a:p>
            <a:r>
              <a:rPr lang="fr-CA" sz="2400" b="1" dirty="0" smtClean="0">
                <a:solidFill>
                  <a:srgbClr val="FFFF00"/>
                </a:solidFill>
              </a:rPr>
              <a:t>Michel</a:t>
            </a:r>
            <a:endParaRPr lang="fr-CA" sz="2400" b="1" dirty="0">
              <a:solidFill>
                <a:srgbClr val="FFFF00"/>
              </a:solidFill>
            </a:endParaRPr>
          </a:p>
        </p:txBody>
      </p:sp>
      <p:pic>
        <p:nvPicPr>
          <p:cNvPr id="2054" name="Image 6" descr="drapeau52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6308725"/>
            <a:ext cx="52863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Image 7" descr="muziek24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6165850"/>
            <a:ext cx="569912" cy="452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lha371.wav">
            <a:hlinkClick r:id="" action="ppaction://media"/>
          </p:cNvPr>
          <p:cNvPicPr>
            <a:picLocks noRot="1" noChangeAspect="1"/>
          </p:cNvPicPr>
          <p:nvPr>
            <a:wavAudioFile r:embed="rId1" name="Ilhama feat. DJ OGB - Bei Mir Bist Du Scheen (Extended Single Mix) (2)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9763" y="3306763"/>
            <a:ext cx="2444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 descr="51854ac6268e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0"/>
            <a:ext cx="64087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2" descr="518f8ddcb07ab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51854cdd9c06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0"/>
            <a:ext cx="60483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Un lion de mer en pleine ville au Brési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1358178941tn_smal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0"/>
            <a:ext cx="6769100" cy="688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1357660554iglu-01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l-0003517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0"/>
            <a:ext cx="6048375" cy="689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l-2013051217383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1365750284Roadsworth00_smal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incendie00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jolie_niche_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0"/>
            <a:ext cx="63357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Sans titre 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1950" cy="695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Sans titre 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518ca97212e1d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0"/>
            <a:ext cx="61928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au_pied_mirza_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1369435216mr_avatar_01_smal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0"/>
            <a:ext cx="5976938" cy="6919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2" descr="1364417119tn_smal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Sans titre 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Sans titr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3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518dc3095954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0"/>
            <a:ext cx="547211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Sans titre 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51854cd68e95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 descr="enracinemen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0"/>
            <a:ext cx="5329238" cy="6907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Sans titre 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51b16340de7ed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0"/>
            <a:ext cx="6048375" cy="689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 descr="une_moto_culteur__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2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Sans titre 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9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 descr="Ferrari obès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5" name="Rectangle 2"/>
          <p:cNvSpPr>
            <a:spLocks noChangeArrowheads="1"/>
          </p:cNvSpPr>
          <p:nvPr/>
        </p:nvSpPr>
        <p:spPr bwMode="auto">
          <a:xfrm>
            <a:off x="323850" y="6165850"/>
            <a:ext cx="1300163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Ferrari obèse</a:t>
            </a: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1" descr="insolite_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07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1" descr="51a381c11bdac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0"/>
            <a:ext cx="61928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1" descr="Sans titre 1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circl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2" descr="Sans titre 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 1" descr="51a0e0c433e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938" name="Groupe 3"/>
          <p:cNvGrpSpPr>
            <a:grpSpLocks/>
          </p:cNvGrpSpPr>
          <p:nvPr/>
        </p:nvGrpSpPr>
        <p:grpSpPr bwMode="auto">
          <a:xfrm>
            <a:off x="0" y="0"/>
            <a:ext cx="9144000" cy="7100888"/>
            <a:chOff x="0" y="0"/>
            <a:chExt cx="9144000" cy="7101408"/>
          </a:xfrm>
        </p:grpSpPr>
        <p:pic>
          <p:nvPicPr>
            <p:cNvPr id="39939" name="Image 1" descr="44079.jp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4000" cy="71014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" name="Flèche droite 2"/>
            <p:cNvSpPr/>
            <p:nvPr/>
          </p:nvSpPr>
          <p:spPr>
            <a:xfrm>
              <a:off x="611188" y="115896"/>
              <a:ext cx="1584325" cy="433419"/>
            </a:xfrm>
            <a:prstGeom prst="rightArrow">
              <a:avLst/>
            </a:prstGeom>
            <a:solidFill>
              <a:srgbClr val="FF0000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fr-CA"/>
            </a:p>
          </p:txBody>
        </p:sp>
      </p:grpSp>
    </p:spTree>
  </p:cSld>
  <p:clrMapOvr>
    <a:masterClrMapping/>
  </p:clrMapOvr>
  <p:transition spd="slow" advClick="0" advTm="7000">
    <p:circl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 1" descr="r467hzs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2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 2" descr="Une dent humaine trouvée dans une sauciss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87" name="Rectangle 3"/>
          <p:cNvSpPr>
            <a:spLocks noChangeArrowheads="1"/>
          </p:cNvSpPr>
          <p:nvPr/>
        </p:nvSpPr>
        <p:spPr bwMode="auto">
          <a:xfrm>
            <a:off x="250825" y="188913"/>
            <a:ext cx="4043363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Une dent humaine trouvée dans une saucisse</a:t>
            </a:r>
          </a:p>
        </p:txBody>
      </p:sp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Image 1" descr="tshirt_satanique_et_os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-171450"/>
            <a:ext cx="4968875" cy="702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Image 1" descr="4413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245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Image 1" descr="51966f87c093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Image 2" descr="Il était temps...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0"/>
            <a:ext cx="6913563" cy="688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07" name="ZoneTexte 3"/>
          <p:cNvSpPr txBox="1">
            <a:spLocks noChangeArrowheads="1"/>
          </p:cNvSpPr>
          <p:nvPr/>
        </p:nvSpPr>
        <p:spPr bwMode="auto">
          <a:xfrm>
            <a:off x="6516688" y="836613"/>
            <a:ext cx="172772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fr-CA" b="1" dirty="0" smtClean="0">
                <a:solidFill>
                  <a:srgbClr val="FFFF00"/>
                </a:solidFill>
              </a:rPr>
              <a:t>En el fin</a:t>
            </a:r>
            <a:r>
              <a:rPr lang="fr-CA" b="1" dirty="0">
                <a:solidFill>
                  <a:srgbClr val="FFFF00"/>
                </a:solidFill>
              </a:rPr>
              <a:t>…</a:t>
            </a:r>
          </a:p>
        </p:txBody>
      </p:sp>
      <p:sp>
        <p:nvSpPr>
          <p:cNvPr id="5" name="Rectangle à coins arrondis 4"/>
          <p:cNvSpPr/>
          <p:nvPr/>
        </p:nvSpPr>
        <p:spPr>
          <a:xfrm>
            <a:off x="2987675" y="549275"/>
            <a:ext cx="3384550" cy="792163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/>
          </a:p>
        </p:txBody>
      </p:sp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Image 1" descr="l-2013042817150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22</Template>
  <TotalTime>7</TotalTime>
  <Words>34</Words>
  <Application>Microsoft Office PowerPoint</Application>
  <PresentationFormat>Presentación en pantalla (4:3)</PresentationFormat>
  <Paragraphs>9</Paragraphs>
  <Slides>43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43</vt:i4>
      </vt:variant>
    </vt:vector>
  </HeadingPairs>
  <TitlesOfParts>
    <vt:vector size="45" baseType="lpstr">
      <vt:lpstr>22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5</cp:revision>
  <dcterms:created xsi:type="dcterms:W3CDTF">2021-12-28T12:51:01Z</dcterms:created>
  <dcterms:modified xsi:type="dcterms:W3CDTF">2021-12-28T12:58:08Z</dcterms:modified>
</cp:coreProperties>
</file>