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67" r:id="rId3"/>
    <p:sldId id="256" r:id="rId4"/>
    <p:sldId id="268" r:id="rId5"/>
    <p:sldId id="269" r:id="rId6"/>
    <p:sldId id="257" r:id="rId7"/>
    <p:sldId id="271" r:id="rId8"/>
    <p:sldId id="258" r:id="rId9"/>
    <p:sldId id="259" r:id="rId10"/>
    <p:sldId id="261" r:id="rId11"/>
    <p:sldId id="262" r:id="rId12"/>
    <p:sldId id="264" r:id="rId13"/>
    <p:sldId id="263" r:id="rId14"/>
    <p:sldId id="265" r:id="rId15"/>
    <p:sldId id="266" r:id="rId16"/>
    <p:sldId id="272" r:id="rId17"/>
    <p:sldId id="273" r:id="rId18"/>
  </p:sldIdLst>
  <p:sldSz cx="9144000" cy="6858000" type="screen4x3"/>
  <p:notesSz cx="6858000" cy="9144000"/>
  <p:defaultTextStyle>
    <a:defPPr>
      <a:defRPr lang="es-ES"/>
    </a:defPPr>
    <a:lvl1pPr algn="ctr" rtl="0" fontAlgn="base">
      <a:spcBef>
        <a:spcPct val="0"/>
      </a:spcBef>
      <a:spcAft>
        <a:spcPct val="0"/>
      </a:spcAft>
      <a:defRPr sz="2400" i="1" kern="1200">
        <a:solidFill>
          <a:schemeClr val="tx1"/>
        </a:solidFill>
        <a:latin typeface="Comic Sans MS" pitchFamily="66" charset="0"/>
        <a:ea typeface="+mn-ea"/>
        <a:cs typeface="+mn-cs"/>
      </a:defRPr>
    </a:lvl1pPr>
    <a:lvl2pPr marL="457200" algn="ctr" rtl="0" fontAlgn="base">
      <a:spcBef>
        <a:spcPct val="0"/>
      </a:spcBef>
      <a:spcAft>
        <a:spcPct val="0"/>
      </a:spcAft>
      <a:defRPr sz="2400" i="1" kern="1200">
        <a:solidFill>
          <a:schemeClr val="tx1"/>
        </a:solidFill>
        <a:latin typeface="Comic Sans MS" pitchFamily="66" charset="0"/>
        <a:ea typeface="+mn-ea"/>
        <a:cs typeface="+mn-cs"/>
      </a:defRPr>
    </a:lvl2pPr>
    <a:lvl3pPr marL="914400" algn="ctr" rtl="0" fontAlgn="base">
      <a:spcBef>
        <a:spcPct val="0"/>
      </a:spcBef>
      <a:spcAft>
        <a:spcPct val="0"/>
      </a:spcAft>
      <a:defRPr sz="2400" i="1" kern="1200">
        <a:solidFill>
          <a:schemeClr val="tx1"/>
        </a:solidFill>
        <a:latin typeface="Comic Sans MS" pitchFamily="66" charset="0"/>
        <a:ea typeface="+mn-ea"/>
        <a:cs typeface="+mn-cs"/>
      </a:defRPr>
    </a:lvl3pPr>
    <a:lvl4pPr marL="1371600" algn="ctr" rtl="0" fontAlgn="base">
      <a:spcBef>
        <a:spcPct val="0"/>
      </a:spcBef>
      <a:spcAft>
        <a:spcPct val="0"/>
      </a:spcAft>
      <a:defRPr sz="2400" i="1" kern="1200">
        <a:solidFill>
          <a:schemeClr val="tx1"/>
        </a:solidFill>
        <a:latin typeface="Comic Sans MS" pitchFamily="66" charset="0"/>
        <a:ea typeface="+mn-ea"/>
        <a:cs typeface="+mn-cs"/>
      </a:defRPr>
    </a:lvl4pPr>
    <a:lvl5pPr marL="1828800" algn="ctr" rtl="0" fontAlgn="base">
      <a:spcBef>
        <a:spcPct val="0"/>
      </a:spcBef>
      <a:spcAft>
        <a:spcPct val="0"/>
      </a:spcAft>
      <a:defRPr sz="2400" i="1" kern="1200">
        <a:solidFill>
          <a:schemeClr val="tx1"/>
        </a:solidFill>
        <a:latin typeface="Comic Sans MS" pitchFamily="66" charset="0"/>
        <a:ea typeface="+mn-ea"/>
        <a:cs typeface="+mn-cs"/>
      </a:defRPr>
    </a:lvl5pPr>
    <a:lvl6pPr marL="2286000" algn="l" defTabSz="914400" rtl="0" eaLnBrk="1" latinLnBrk="0" hangingPunct="1">
      <a:defRPr sz="2400" i="1" kern="1200">
        <a:solidFill>
          <a:schemeClr val="tx1"/>
        </a:solidFill>
        <a:latin typeface="Comic Sans MS" pitchFamily="66" charset="0"/>
        <a:ea typeface="+mn-ea"/>
        <a:cs typeface="+mn-cs"/>
      </a:defRPr>
    </a:lvl6pPr>
    <a:lvl7pPr marL="2743200" algn="l" defTabSz="914400" rtl="0" eaLnBrk="1" latinLnBrk="0" hangingPunct="1">
      <a:defRPr sz="2400" i="1" kern="1200">
        <a:solidFill>
          <a:schemeClr val="tx1"/>
        </a:solidFill>
        <a:latin typeface="Comic Sans MS" pitchFamily="66" charset="0"/>
        <a:ea typeface="+mn-ea"/>
        <a:cs typeface="+mn-cs"/>
      </a:defRPr>
    </a:lvl7pPr>
    <a:lvl8pPr marL="3200400" algn="l" defTabSz="914400" rtl="0" eaLnBrk="1" latinLnBrk="0" hangingPunct="1">
      <a:defRPr sz="2400" i="1" kern="1200">
        <a:solidFill>
          <a:schemeClr val="tx1"/>
        </a:solidFill>
        <a:latin typeface="Comic Sans MS" pitchFamily="66" charset="0"/>
        <a:ea typeface="+mn-ea"/>
        <a:cs typeface="+mn-cs"/>
      </a:defRPr>
    </a:lvl8pPr>
    <a:lvl9pPr marL="3657600" algn="l" defTabSz="914400" rtl="0" eaLnBrk="1" latinLnBrk="0" hangingPunct="1">
      <a:defRPr sz="2400" i="1" kern="1200">
        <a:solidFill>
          <a:schemeClr val="tx1"/>
        </a:solidFill>
        <a:latin typeface="Comic Sans MS" pitchFamily="66" charset="0"/>
        <a:ea typeface="+mn-ea"/>
        <a:cs typeface="+mn-cs"/>
      </a:defRPr>
    </a:lvl9pPr>
  </p:defaultTextStyle>
  <p:modifyVerifier cryptProviderType="rsaFull" cryptAlgorithmClass="hash" cryptAlgorithmType="typeAny" cryptAlgorithmSid="4" spinCount="100000" saltData="2dytvVsrARwsESn+MTa1hQ==" hashData="yWzlFMMxjFi7eGgZT+ynkMB+oR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33"/>
    <a:srgbClr val="FF66FF"/>
    <a:srgbClr val="FFCC00"/>
    <a:srgbClr val="FF00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varScale="1">
        <p:scale>
          <a:sx n="36" d="100"/>
          <a:sy n="36" d="100"/>
        </p:scale>
        <p:origin x="-81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i="0">
                <a:latin typeface="Arial" charset="0"/>
              </a:defRPr>
            </a:lvl1pPr>
          </a:lstStyle>
          <a:p>
            <a:endParaRPr lang="es-ES"/>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i="0">
                <a:latin typeface="Arial" charset="0"/>
              </a:defRPr>
            </a:lvl1pPr>
          </a:lstStyle>
          <a:p>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i="0">
                <a:latin typeface="Arial" charset="0"/>
              </a:defRPr>
            </a:lvl1pPr>
          </a:lstStyle>
          <a:p>
            <a:endParaRPr lang="es-ES"/>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i="0">
                <a:latin typeface="Arial" charset="0"/>
              </a:defRPr>
            </a:lvl1pPr>
          </a:lstStyle>
          <a:p>
            <a:fld id="{1D984B40-24C5-4B0E-AFF4-ABF553BDBAA4}"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1578F4-6716-45DF-BE6C-FA830FB34641}" type="slidenum">
              <a:rPr lang="es-ES"/>
              <a:pPr/>
              <a:t>1</a:t>
            </a:fld>
            <a:endParaRPr lang="es-ES"/>
          </a:p>
        </p:txBody>
      </p:sp>
      <p:sp>
        <p:nvSpPr>
          <p:cNvPr id="16386" name="Rectangle 2"/>
          <p:cNvSpPr>
            <a:spLocks noRot="1" noChangeArrowheads="1" noTextEdit="1"/>
          </p:cNvSpPr>
          <p:nvPr>
            <p:ph type="sldImg"/>
          </p:nvPr>
        </p:nvSpPr>
        <p:spPr>
          <a:ln/>
        </p:spPr>
      </p:sp>
      <p:sp>
        <p:nvSpPr>
          <p:cNvPr id="163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364CD5-CFCA-4850-8752-DC3B962C5768}" type="slidenum">
              <a:rPr lang="es-ES"/>
              <a:pPr/>
              <a:t>2</a:t>
            </a:fld>
            <a:endParaRPr lang="es-ES"/>
          </a:p>
        </p:txBody>
      </p:sp>
      <p:sp>
        <p:nvSpPr>
          <p:cNvPr id="4098" name="Rectangle 2"/>
          <p:cNvSpPr>
            <a:spLocks noRo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55976E-5F11-4F25-B66F-21948B190C51}" type="slidenum">
              <a:rPr lang="es-ES"/>
              <a:pPr/>
              <a:t>3</a:t>
            </a:fld>
            <a:endParaRPr lang="es-ES"/>
          </a:p>
        </p:txBody>
      </p:sp>
      <p:sp>
        <p:nvSpPr>
          <p:cNvPr id="30722" name="Rectangle 2"/>
          <p:cNvSpPr>
            <a:spLocks noRot="1"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60C7C2-28B0-4426-A793-5193FB79AA0B}" type="slidenum">
              <a:rPr lang="es-ES"/>
              <a:pPr/>
              <a:t>4</a:t>
            </a:fld>
            <a:endParaRPr lang="es-ES"/>
          </a:p>
        </p:txBody>
      </p:sp>
      <p:sp>
        <p:nvSpPr>
          <p:cNvPr id="32770" name="Rectangle 2"/>
          <p:cNvSpPr>
            <a:spLocks noRot="1"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4C466F-3608-45A8-96D3-A32E53ADBE25}" type="slidenum">
              <a:rPr lang="es-ES"/>
              <a:pPr/>
              <a:t>5</a:t>
            </a:fld>
            <a:endParaRPr lang="es-ES"/>
          </a:p>
        </p:txBody>
      </p:sp>
      <p:sp>
        <p:nvSpPr>
          <p:cNvPr id="5122" name="Rectangle 2"/>
          <p:cNvSpPr>
            <a:spLocks noRo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3557C3-BB34-4609-9F8E-C2E4C28412F2}" type="slidenum">
              <a:rPr lang="es-ES"/>
              <a:pPr/>
              <a:t>6</a:t>
            </a:fld>
            <a:endParaRPr lang="es-ES"/>
          </a:p>
        </p:txBody>
      </p:sp>
      <p:sp>
        <p:nvSpPr>
          <p:cNvPr id="34818" name="Rectangle 2"/>
          <p:cNvSpPr>
            <a:spLocks noRot="1"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A654CA-C6F1-4364-B284-625EFBD338C0}" type="slidenum">
              <a:rPr lang="es-ES"/>
              <a:pPr/>
              <a:t>7</a:t>
            </a:fld>
            <a:endParaRPr lang="es-ES"/>
          </a:p>
        </p:txBody>
      </p:sp>
      <p:sp>
        <p:nvSpPr>
          <p:cNvPr id="6146" name="Rectangle 2"/>
          <p:cNvSpPr>
            <a:spLocks noRot="1"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6F102E-8611-43E1-BCCF-F8F0A24CF6B2}" type="slidenum">
              <a:rPr lang="es-ES"/>
              <a:pPr/>
              <a:t>8</a:t>
            </a:fld>
            <a:endParaRPr lang="es-ES"/>
          </a:p>
        </p:txBody>
      </p:sp>
      <p:sp>
        <p:nvSpPr>
          <p:cNvPr id="7170" name="Rectangle 2"/>
          <p:cNvSpPr>
            <a:spLocks noRot="1" noChangeArrowheads="1" noTextEdit="1"/>
          </p:cNvSpPr>
          <p:nvPr>
            <p:ph type="sldImg"/>
          </p:nvPr>
        </p:nvSpPr>
        <p:spPr>
          <a:ln/>
        </p:spPr>
      </p:sp>
      <p:sp>
        <p:nvSpPr>
          <p:cNvPr id="717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522408-B612-4EFA-9802-604748BE221B}" type="slidenum">
              <a:rPr lang="es-ES"/>
              <a:pPr/>
              <a:t>9</a:t>
            </a:fld>
            <a:endParaRPr lang="es-ES"/>
          </a:p>
        </p:txBody>
      </p:sp>
      <p:sp>
        <p:nvSpPr>
          <p:cNvPr id="9218" name="Rectangle 2"/>
          <p:cNvSpPr>
            <a:spLocks noRot="1" noChangeArrowheads="1" noTextEdit="1"/>
          </p:cNvSpPr>
          <p:nvPr>
            <p:ph type="sldImg"/>
          </p:nvPr>
        </p:nvSpPr>
        <p:spPr>
          <a:ln/>
        </p:spPr>
      </p:sp>
      <p:sp>
        <p:nvSpPr>
          <p:cNvPr id="921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F627CE-D818-4B74-9218-98B43BA226EE}" type="slidenum">
              <a:rPr lang="es-ES"/>
              <a:pPr/>
              <a:t>10</a:t>
            </a:fld>
            <a:endParaRPr lang="es-ES"/>
          </a:p>
        </p:txBody>
      </p:sp>
      <p:sp>
        <p:nvSpPr>
          <p:cNvPr id="10242" name="Rectangle 2"/>
          <p:cNvSpPr>
            <a:spLocks noRot="1" noChangeArrowheads="1" noTextEdit="1"/>
          </p:cNvSpPr>
          <p:nvPr>
            <p:ph type="sldImg"/>
          </p:nvPr>
        </p:nvSpPr>
        <p:spPr>
          <a:ln/>
        </p:spPr>
      </p:sp>
      <p:sp>
        <p:nvSpPr>
          <p:cNvPr id="1024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E32138-775A-4BF3-8CB5-F9C0166EBD0A}" type="slidenum">
              <a:rPr lang="es-ES"/>
              <a:pPr/>
              <a:t>11</a:t>
            </a:fld>
            <a:endParaRPr lang="es-ES"/>
          </a:p>
        </p:txBody>
      </p:sp>
      <p:sp>
        <p:nvSpPr>
          <p:cNvPr id="12290" name="Rectangle 2"/>
          <p:cNvSpPr>
            <a:spLocks noRot="1" noChangeArrowheads="1" noTextEdit="1"/>
          </p:cNvSpPr>
          <p:nvPr>
            <p:ph type="sldImg"/>
          </p:nvPr>
        </p:nvSpPr>
        <p:spPr>
          <a:ln/>
        </p:spPr>
      </p:sp>
      <p:sp>
        <p:nvSpPr>
          <p:cNvPr id="1229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1EA346-65C9-4066-A496-1D1342B6F9A3}" type="slidenum">
              <a:rPr lang="es-ES"/>
              <a:pPr/>
              <a:t>12</a:t>
            </a:fld>
            <a:endParaRPr lang="es-ES"/>
          </a:p>
        </p:txBody>
      </p:sp>
      <p:sp>
        <p:nvSpPr>
          <p:cNvPr id="11266" name="Rectangle 2"/>
          <p:cNvSpPr>
            <a:spLocks noRot="1" noChangeArrowheads="1" noTextEdit="1"/>
          </p:cNvSpPr>
          <p:nvPr>
            <p:ph type="sldImg"/>
          </p:nvPr>
        </p:nvSpPr>
        <p:spPr>
          <a:ln/>
        </p:spPr>
      </p:sp>
      <p:sp>
        <p:nvSpPr>
          <p:cNvPr id="1126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F6D1E60-8545-4870-B55F-7B730336B0C4}" type="slidenum">
              <a:rPr lang="es-ES"/>
              <a:pPr/>
              <a:t>13</a:t>
            </a:fld>
            <a:endParaRPr lang="es-ES"/>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5BE01D-DE2A-402E-BD26-46520AA141A1}" type="slidenum">
              <a:rPr lang="es-ES"/>
              <a:pPr/>
              <a:t>14</a:t>
            </a:fld>
            <a:endParaRPr lang="es-ES"/>
          </a:p>
        </p:txBody>
      </p:sp>
      <p:sp>
        <p:nvSpPr>
          <p:cNvPr id="14338" name="Rectangle 2"/>
          <p:cNvSpPr>
            <a:spLocks noRot="1" noChangeArrowheads="1" noTextEdit="1"/>
          </p:cNvSpPr>
          <p:nvPr>
            <p:ph type="sldImg"/>
          </p:nvPr>
        </p:nvSpPr>
        <p:spPr>
          <a:ln/>
        </p:spPr>
      </p:sp>
      <p:sp>
        <p:nvSpPr>
          <p:cNvPr id="143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50E37B5-6713-44EC-B524-9C1A9046AA34}" type="slidenum">
              <a:rPr lang="es-ES"/>
              <a:pPr/>
              <a:t>15</a:t>
            </a:fld>
            <a:endParaRPr lang="es-ES"/>
          </a:p>
        </p:txBody>
      </p:sp>
      <p:sp>
        <p:nvSpPr>
          <p:cNvPr id="37890" name="Rectangle 2"/>
          <p:cNvSpPr>
            <a:spLocks noRot="1" noChangeArrowheads="1" noTextEdit="1"/>
          </p:cNvSpPr>
          <p:nvPr>
            <p:ph type="sldImg"/>
          </p:nvPr>
        </p:nvSpPr>
        <p:spPr>
          <a:ln/>
        </p:spPr>
      </p:sp>
      <p:sp>
        <p:nvSpPr>
          <p:cNvPr id="37891"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8A07A36-F3CF-4FA1-9BC8-8D2A93A277D7}" type="slidenum">
              <a:rPr lang="es-ES"/>
              <a:pPr/>
              <a:t>‹Nº›</a:t>
            </a:fld>
            <a:endParaRPr lang="es-ES"/>
          </a:p>
        </p:txBody>
      </p:sp>
    </p:spTree>
  </p:cSld>
  <p:clrMapOvr>
    <a:masterClrMapping/>
  </p:clrMapOvr>
  <p:transition spd="med">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F599BB0-14D8-4BBD-91A6-B3324175507D}" type="slidenum">
              <a:rPr lang="es-ES"/>
              <a:pPr/>
              <a:t>‹Nº›</a:t>
            </a:fld>
            <a:endParaRPr lang="es-ES"/>
          </a:p>
        </p:txBody>
      </p:sp>
    </p:spTree>
  </p:cSld>
  <p:clrMapOvr>
    <a:masterClrMapping/>
  </p:clrMapOvr>
  <p:transition spd="med">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EBBEA2C-14B2-457E-A723-FC18D78FE2E8}" type="slidenum">
              <a:rPr lang="es-ES"/>
              <a:pPr/>
              <a:t>‹Nº›</a:t>
            </a:fld>
            <a:endParaRPr lang="es-ES"/>
          </a:p>
        </p:txBody>
      </p:sp>
    </p:spTree>
  </p:cSld>
  <p:clrMapOvr>
    <a:masterClrMapping/>
  </p:clrMapOvr>
  <p:transition spd="med">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CE39EC4-405D-408A-9746-B28E9DEC2F58}" type="slidenum">
              <a:rPr lang="es-ES"/>
              <a:pPr/>
              <a:t>‹Nº›</a:t>
            </a:fld>
            <a:endParaRPr lang="es-ES"/>
          </a:p>
        </p:txBody>
      </p:sp>
    </p:spTree>
  </p:cSld>
  <p:clrMapOvr>
    <a:masterClrMapping/>
  </p:clrMapOvr>
  <p:transition spd="med">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4F731B87-1DA9-4693-8C79-3CBE9096308C}" type="slidenum">
              <a:rPr lang="es-ES"/>
              <a:pPr/>
              <a:t>‹Nº›</a:t>
            </a:fld>
            <a:endParaRPr lang="es-ES"/>
          </a:p>
        </p:txBody>
      </p:sp>
    </p:spTree>
  </p:cSld>
  <p:clrMapOvr>
    <a:masterClrMapping/>
  </p:clrMapOvr>
  <p:transition spd="med">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2B6DD9BD-0515-43D0-A2EF-18ED30CBB8D7}" type="slidenum">
              <a:rPr lang="es-ES"/>
              <a:pPr/>
              <a:t>‹Nº›</a:t>
            </a:fld>
            <a:endParaRPr lang="es-ES"/>
          </a:p>
        </p:txBody>
      </p:sp>
    </p:spTree>
  </p:cSld>
  <p:clrMapOvr>
    <a:masterClrMapping/>
  </p:clrMapOvr>
  <p:transition spd="med">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590D2052-BEC6-4BD1-8589-5F8FBA235AE6}" type="slidenum">
              <a:rPr lang="es-ES"/>
              <a:pPr/>
              <a:t>‹Nº›</a:t>
            </a:fld>
            <a:endParaRPr lang="es-ES"/>
          </a:p>
        </p:txBody>
      </p:sp>
    </p:spTree>
  </p:cSld>
  <p:clrMapOvr>
    <a:masterClrMapping/>
  </p:clrMapOvr>
  <p:transition spd="med">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D197E083-55E0-4ED1-8D98-237996D4CB20}" type="slidenum">
              <a:rPr lang="es-ES"/>
              <a:pPr/>
              <a:t>‹Nº›</a:t>
            </a:fld>
            <a:endParaRPr lang="es-ES"/>
          </a:p>
        </p:txBody>
      </p:sp>
    </p:spTree>
  </p:cSld>
  <p:clrMapOvr>
    <a:masterClrMapping/>
  </p:clrMapOvr>
  <p:transition spd="med">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41837AB4-AA5D-45F2-AD7C-AB397A351D1F}" type="slidenum">
              <a:rPr lang="es-ES"/>
              <a:pPr/>
              <a:t>‹Nº›</a:t>
            </a:fld>
            <a:endParaRPr lang="es-ES"/>
          </a:p>
        </p:txBody>
      </p:sp>
    </p:spTree>
  </p:cSld>
  <p:clrMapOvr>
    <a:masterClrMapping/>
  </p:clrMapOvr>
  <p:transition spd="med">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606E7DEB-B0BC-4552-8C58-CDDB102C67F5}" type="slidenum">
              <a:rPr lang="es-ES"/>
              <a:pPr/>
              <a:t>‹Nº›</a:t>
            </a:fld>
            <a:endParaRPr lang="es-ES"/>
          </a:p>
        </p:txBody>
      </p:sp>
    </p:spTree>
  </p:cSld>
  <p:clrMapOvr>
    <a:masterClrMapping/>
  </p:clrMapOvr>
  <p:transition spd="med">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157CA543-7BE6-4410-83DB-5A35DE7A485D}" type="slidenum">
              <a:rPr lang="es-ES"/>
              <a:pPr/>
              <a:t>‹Nº›</a:t>
            </a:fld>
            <a:endParaRPr lang="es-ES"/>
          </a:p>
        </p:txBody>
      </p:sp>
    </p:spTree>
  </p:cSld>
  <p:clrMapOvr>
    <a:masterClrMapping/>
  </p:clrMapOvr>
  <p:transition spd="med">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1D01892-7549-4D09-89E9-7172E808EDB5}"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i="0">
                <a:latin typeface="+mn-lt"/>
              </a:defRPr>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i="0">
                <a:latin typeface="+mn-lt"/>
              </a:defRPr>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i="0">
                <a:latin typeface="+mn-lt"/>
              </a:defRPr>
            </a:lvl1pPr>
          </a:lstStyle>
          <a:p>
            <a:fld id="{206557DF-F274-4FD1-BBFC-0B2E1413350D}"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comb/>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lgn="l"/>
            <a:endParaRPr lang="es-ES_tradnl" i="0">
              <a:solidFill>
                <a:srgbClr val="000000"/>
              </a:solidFill>
              <a:latin typeface="Arial"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i="0">
              <a:solidFill>
                <a:srgbClr val="000000"/>
              </a:solidFill>
              <a:latin typeface="Arial"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5828D75-A978-42D9-B4C7-308367B5B507}" type="slidenum">
              <a:rPr lang="es-ES_tradnl" i="0">
                <a:solidFill>
                  <a:srgbClr val="000000"/>
                </a:solidFill>
                <a:latin typeface="Arial" charset="0"/>
              </a:rPr>
              <a:pPr/>
              <a:t>‹Nº›</a:t>
            </a:fld>
            <a:endParaRPr lang="es-ES_tradnl" i="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5435600" y="5949950"/>
            <a:ext cx="2468563" cy="366713"/>
          </a:xfrm>
          <a:prstGeom prst="rect">
            <a:avLst/>
          </a:prstGeom>
          <a:noFill/>
          <a:ln w="9525">
            <a:noFill/>
            <a:miter lim="800000"/>
            <a:headEnd/>
            <a:tailEnd/>
          </a:ln>
          <a:effectLst>
            <a:outerShdw dist="107763" dir="18900000" algn="ctr" rotWithShape="0">
              <a:schemeClr val="bg2">
                <a:alpha val="50000"/>
              </a:schemeClr>
            </a:outerShdw>
          </a:effectLst>
        </p:spPr>
        <p:txBody>
          <a:bodyPr>
            <a:spAutoFit/>
          </a:bodyPr>
          <a:lstStyle/>
          <a:p>
            <a:pPr algn="l"/>
            <a:r>
              <a:rPr lang="es-ES" sz="1800">
                <a:solidFill>
                  <a:srgbClr val="FF0000"/>
                </a:solidFill>
              </a:rPr>
              <a:t>CONECTAR AUDIO</a:t>
            </a:r>
          </a:p>
        </p:txBody>
      </p:sp>
      <p:sp>
        <p:nvSpPr>
          <p:cNvPr id="15363" name="Sound"/>
          <p:cNvSpPr>
            <a:spLocks noEditPoints="1" noChangeArrowheads="1"/>
          </p:cNvSpPr>
          <p:nvPr/>
        </p:nvSpPr>
        <p:spPr bwMode="auto">
          <a:xfrm>
            <a:off x="7812088" y="5805488"/>
            <a:ext cx="904875" cy="688975"/>
          </a:xfrm>
          <a:custGeom>
            <a:avLst/>
            <a:gdLst>
              <a:gd name="T0" fmla="*/ 11164 w 21600"/>
              <a:gd name="T1" fmla="*/ 21159 h 21600"/>
              <a:gd name="T2" fmla="*/ 11164 w 21600"/>
              <a:gd name="T3" fmla="*/ 0 h 21600"/>
              <a:gd name="T4" fmla="*/ 0 w 21600"/>
              <a:gd name="T5" fmla="*/ 10800 h 21600"/>
              <a:gd name="T6" fmla="*/ 21600 w 21600"/>
              <a:gd name="T7" fmla="*/ 10800 h 21600"/>
              <a:gd name="T8" fmla="*/ 761 w 21600"/>
              <a:gd name="T9" fmla="*/ 22454 h 21600"/>
              <a:gd name="T10" fmla="*/ 21069 w 21600"/>
              <a:gd name="T11" fmla="*/ 28282 h 21600"/>
            </a:gdLst>
            <a:ahLst/>
            <a:cxnLst>
              <a:cxn ang="0">
                <a:pos x="T0" y="T1"/>
              </a:cxn>
              <a:cxn ang="0">
                <a:pos x="T2" y="T3"/>
              </a:cxn>
              <a:cxn ang="0">
                <a:pos x="T4" y="T5"/>
              </a:cxn>
              <a:cxn ang="0">
                <a:pos x="T6" y="T7"/>
              </a:cxn>
            </a:cxnLst>
            <a:rect l="T8" t="T9" r="T10" b="T11"/>
            <a:pathLst>
              <a:path w="21600" h="21600">
                <a:moveTo>
                  <a:pt x="0" y="7273"/>
                </a:moveTo>
                <a:lnTo>
                  <a:pt x="5824" y="7273"/>
                </a:lnTo>
                <a:lnTo>
                  <a:pt x="11164" y="0"/>
                </a:lnTo>
                <a:lnTo>
                  <a:pt x="11164" y="21159"/>
                </a:lnTo>
                <a:lnTo>
                  <a:pt x="5824" y="13885"/>
                </a:lnTo>
                <a:lnTo>
                  <a:pt x="0" y="13885"/>
                </a:lnTo>
                <a:lnTo>
                  <a:pt x="0" y="7273"/>
                </a:lnTo>
                <a:close/>
              </a:path>
              <a:path w="21600" h="21600">
                <a:moveTo>
                  <a:pt x="13024" y="7273"/>
                </a:moveTo>
                <a:lnTo>
                  <a:pt x="13591" y="6722"/>
                </a:lnTo>
                <a:lnTo>
                  <a:pt x="13833" y="7548"/>
                </a:lnTo>
                <a:lnTo>
                  <a:pt x="14076" y="8485"/>
                </a:lnTo>
                <a:lnTo>
                  <a:pt x="14157" y="9367"/>
                </a:lnTo>
                <a:lnTo>
                  <a:pt x="14197" y="10524"/>
                </a:lnTo>
                <a:lnTo>
                  <a:pt x="14197" y="11406"/>
                </a:lnTo>
                <a:lnTo>
                  <a:pt x="14116" y="12012"/>
                </a:lnTo>
                <a:lnTo>
                  <a:pt x="13995" y="12728"/>
                </a:lnTo>
                <a:lnTo>
                  <a:pt x="13833" y="13444"/>
                </a:lnTo>
                <a:lnTo>
                  <a:pt x="13712" y="14106"/>
                </a:lnTo>
                <a:lnTo>
                  <a:pt x="13591" y="14546"/>
                </a:lnTo>
                <a:lnTo>
                  <a:pt x="13065" y="13885"/>
                </a:lnTo>
                <a:lnTo>
                  <a:pt x="13307" y="12893"/>
                </a:lnTo>
                <a:lnTo>
                  <a:pt x="13469" y="11791"/>
                </a:lnTo>
                <a:lnTo>
                  <a:pt x="13550" y="10910"/>
                </a:lnTo>
                <a:lnTo>
                  <a:pt x="13591" y="10138"/>
                </a:lnTo>
                <a:lnTo>
                  <a:pt x="13469" y="9367"/>
                </a:lnTo>
                <a:lnTo>
                  <a:pt x="13388" y="8595"/>
                </a:lnTo>
                <a:lnTo>
                  <a:pt x="13267" y="7934"/>
                </a:lnTo>
                <a:lnTo>
                  <a:pt x="13024" y="7273"/>
                </a:lnTo>
                <a:close/>
              </a:path>
              <a:path w="21600" h="21600">
                <a:moveTo>
                  <a:pt x="16382" y="3967"/>
                </a:moveTo>
                <a:lnTo>
                  <a:pt x="16786" y="5179"/>
                </a:lnTo>
                <a:lnTo>
                  <a:pt x="17150" y="6612"/>
                </a:lnTo>
                <a:lnTo>
                  <a:pt x="17474" y="8651"/>
                </a:lnTo>
                <a:lnTo>
                  <a:pt x="17595" y="9753"/>
                </a:lnTo>
                <a:lnTo>
                  <a:pt x="17635" y="12012"/>
                </a:lnTo>
                <a:lnTo>
                  <a:pt x="17393" y="13665"/>
                </a:lnTo>
                <a:lnTo>
                  <a:pt x="17150" y="15208"/>
                </a:lnTo>
                <a:lnTo>
                  <a:pt x="16786" y="16310"/>
                </a:lnTo>
                <a:lnTo>
                  <a:pt x="16341" y="17687"/>
                </a:lnTo>
                <a:lnTo>
                  <a:pt x="15815" y="17081"/>
                </a:lnTo>
                <a:lnTo>
                  <a:pt x="16503" y="14602"/>
                </a:lnTo>
                <a:lnTo>
                  <a:pt x="16786" y="13169"/>
                </a:lnTo>
                <a:lnTo>
                  <a:pt x="16867" y="12012"/>
                </a:lnTo>
                <a:lnTo>
                  <a:pt x="16867" y="9642"/>
                </a:lnTo>
                <a:lnTo>
                  <a:pt x="16705" y="7989"/>
                </a:lnTo>
                <a:lnTo>
                  <a:pt x="16422" y="6612"/>
                </a:lnTo>
                <a:lnTo>
                  <a:pt x="16220" y="5675"/>
                </a:lnTo>
                <a:lnTo>
                  <a:pt x="15856" y="4518"/>
                </a:lnTo>
                <a:lnTo>
                  <a:pt x="16382" y="3967"/>
                </a:lnTo>
                <a:close/>
              </a:path>
              <a:path w="21600" h="21600">
                <a:moveTo>
                  <a:pt x="18889" y="1377"/>
                </a:moveTo>
                <a:lnTo>
                  <a:pt x="19415" y="826"/>
                </a:lnTo>
                <a:lnTo>
                  <a:pt x="20194" y="2576"/>
                </a:lnTo>
                <a:lnTo>
                  <a:pt x="20831" y="4683"/>
                </a:lnTo>
                <a:lnTo>
                  <a:pt x="21357" y="7204"/>
                </a:lnTo>
                <a:lnTo>
                  <a:pt x="21650" y="9450"/>
                </a:lnTo>
                <a:lnTo>
                  <a:pt x="21600" y="12301"/>
                </a:lnTo>
                <a:lnTo>
                  <a:pt x="21215" y="15938"/>
                </a:lnTo>
                <a:lnTo>
                  <a:pt x="20629" y="18348"/>
                </a:lnTo>
                <a:lnTo>
                  <a:pt x="19415" y="21655"/>
                </a:lnTo>
                <a:lnTo>
                  <a:pt x="18889" y="21159"/>
                </a:lnTo>
                <a:lnTo>
                  <a:pt x="19901" y="18404"/>
                </a:lnTo>
                <a:lnTo>
                  <a:pt x="20467" y="15593"/>
                </a:lnTo>
                <a:lnTo>
                  <a:pt x="20791" y="12342"/>
                </a:lnTo>
                <a:lnTo>
                  <a:pt x="20871" y="9532"/>
                </a:lnTo>
                <a:lnTo>
                  <a:pt x="20629" y="7411"/>
                </a:lnTo>
                <a:lnTo>
                  <a:pt x="20062" y="4628"/>
                </a:lnTo>
                <a:lnTo>
                  <a:pt x="19415" y="2810"/>
                </a:lnTo>
                <a:lnTo>
                  <a:pt x="18889" y="1377"/>
                </a:lnTo>
                <a:close/>
              </a:path>
            </a:pathLst>
          </a:custGeom>
          <a:solidFill>
            <a:srgbClr val="FF0000"/>
          </a:solidFill>
          <a:ln w="9525">
            <a:solidFill>
              <a:srgbClr val="000000"/>
            </a:solidFill>
            <a:miter lim="800000"/>
            <a:headEnd/>
            <a:tailEnd/>
          </a:ln>
          <a:effectLst>
            <a:outerShdw dist="107763" dir="18900000" algn="ctr" rotWithShape="0">
              <a:srgbClr val="808080">
                <a:alpha val="50000"/>
              </a:srgbClr>
            </a:outerShdw>
          </a:effectLst>
        </p:spPr>
        <p:txBody>
          <a:bodyPr/>
          <a:lstStyle/>
          <a:p>
            <a:endParaRPr lang="es-ES"/>
          </a:p>
        </p:txBody>
      </p:sp>
      <p:sp>
        <p:nvSpPr>
          <p:cNvPr id="15364" name="Rectangle 4"/>
          <p:cNvSpPr>
            <a:spLocks noChangeArrowheads="1"/>
          </p:cNvSpPr>
          <p:nvPr/>
        </p:nvSpPr>
        <p:spPr bwMode="auto">
          <a:xfrm rot="-24309858">
            <a:off x="650081" y="583407"/>
            <a:ext cx="1806575" cy="1738312"/>
          </a:xfrm>
          <a:prstGeom prst="rect">
            <a:avLst/>
          </a:prstGeom>
          <a:gradFill rotWithShape="1">
            <a:gsLst>
              <a:gs pos="0">
                <a:srgbClr val="FF9900"/>
              </a:gs>
              <a:gs pos="100000">
                <a:srgbClr val="FF0000"/>
              </a:gs>
            </a:gsLst>
            <a:path path="shape">
              <a:fillToRect l="50000" t="50000" r="50000" b="50000"/>
            </a:path>
          </a:gradFill>
          <a:ln w="9525">
            <a:solidFill>
              <a:schemeClr val="tx1"/>
            </a:solidFill>
            <a:miter lim="800000"/>
            <a:headEnd/>
            <a:tailEnd/>
          </a:ln>
          <a:effectLst/>
        </p:spPr>
        <p:txBody>
          <a:bodyPr wrap="none" anchor="ctr"/>
          <a:lstStyle/>
          <a:p>
            <a:endParaRPr lang="es-ES"/>
          </a:p>
        </p:txBody>
      </p:sp>
      <p:sp>
        <p:nvSpPr>
          <p:cNvPr id="15365" name="Text Box 5"/>
          <p:cNvSpPr txBox="1">
            <a:spLocks noChangeArrowheads="1"/>
          </p:cNvSpPr>
          <p:nvPr/>
        </p:nvSpPr>
        <p:spPr bwMode="auto">
          <a:xfrm>
            <a:off x="468313" y="1125538"/>
            <a:ext cx="2228850" cy="457200"/>
          </a:xfrm>
          <a:prstGeom prst="rect">
            <a:avLst/>
          </a:prstGeom>
          <a:noFill/>
          <a:ln w="9525">
            <a:noFill/>
            <a:miter lim="800000"/>
            <a:headEnd/>
            <a:tailEnd/>
          </a:ln>
          <a:effectLst/>
        </p:spPr>
        <p:txBody>
          <a:bodyPr wrap="none">
            <a:spAutoFit/>
          </a:bodyPr>
          <a:lstStyle/>
          <a:p>
            <a:pPr algn="l"/>
            <a:r>
              <a:rPr lang="es-ES" b="1" u="sng">
                <a:solidFill>
                  <a:schemeClr val="bg1"/>
                </a:solidFill>
              </a:rPr>
              <a:t>CREACIONES</a:t>
            </a:r>
          </a:p>
        </p:txBody>
      </p:sp>
      <p:sp>
        <p:nvSpPr>
          <p:cNvPr id="15366" name="Text Box 6"/>
          <p:cNvSpPr txBox="1">
            <a:spLocks noChangeArrowheads="1"/>
          </p:cNvSpPr>
          <p:nvPr/>
        </p:nvSpPr>
        <p:spPr bwMode="auto">
          <a:xfrm>
            <a:off x="755650" y="765175"/>
            <a:ext cx="1525588" cy="457200"/>
          </a:xfrm>
          <a:prstGeom prst="rect">
            <a:avLst/>
          </a:prstGeom>
          <a:noFill/>
          <a:ln w="9525">
            <a:noFill/>
            <a:miter lim="800000"/>
            <a:headEnd/>
            <a:tailEnd/>
          </a:ln>
          <a:effectLst/>
        </p:spPr>
        <p:txBody>
          <a:bodyPr wrap="none">
            <a:spAutoFit/>
          </a:bodyPr>
          <a:lstStyle/>
          <a:p>
            <a:pPr algn="l"/>
            <a:r>
              <a:rPr lang="es-ES" b="1" u="sng">
                <a:solidFill>
                  <a:schemeClr val="bg1"/>
                </a:solidFill>
              </a:rPr>
              <a:t>PERLETA</a:t>
            </a:r>
          </a:p>
        </p:txBody>
      </p:sp>
      <p:sp>
        <p:nvSpPr>
          <p:cNvPr id="15367" name="Text Box 7"/>
          <p:cNvSpPr txBox="1">
            <a:spLocks noChangeArrowheads="1"/>
          </p:cNvSpPr>
          <p:nvPr/>
        </p:nvSpPr>
        <p:spPr bwMode="auto">
          <a:xfrm>
            <a:off x="539750" y="1484313"/>
            <a:ext cx="1928813" cy="457200"/>
          </a:xfrm>
          <a:prstGeom prst="rect">
            <a:avLst/>
          </a:prstGeom>
          <a:noFill/>
          <a:ln w="9525">
            <a:noFill/>
            <a:miter lim="800000"/>
            <a:headEnd/>
            <a:tailEnd/>
          </a:ln>
          <a:effectLst/>
        </p:spPr>
        <p:txBody>
          <a:bodyPr>
            <a:spAutoFit/>
          </a:bodyPr>
          <a:lstStyle/>
          <a:p>
            <a:r>
              <a:rPr lang="es-ES" b="1" u="sng">
                <a:solidFill>
                  <a:schemeClr val="bg1"/>
                </a:solidFill>
              </a:rPr>
              <a:t>PRESENTA</a:t>
            </a:r>
          </a:p>
        </p:txBody>
      </p:sp>
      <p:sp>
        <p:nvSpPr>
          <p:cNvPr id="15368" name="WordArt 8"/>
          <p:cNvSpPr>
            <a:spLocks noChangeArrowheads="1" noChangeShapeType="1" noTextEdit="1"/>
          </p:cNvSpPr>
          <p:nvPr/>
        </p:nvSpPr>
        <p:spPr bwMode="auto">
          <a:xfrm>
            <a:off x="1979613" y="2565400"/>
            <a:ext cx="6121400" cy="2879725"/>
          </a:xfrm>
          <a:prstGeom prst="rect">
            <a:avLst/>
          </a:prstGeom>
        </p:spPr>
        <p:txBody>
          <a:bodyPr wrap="none" fromWordArt="1">
            <a:prstTxWarp prst="textPlain">
              <a:avLst>
                <a:gd name="adj" fmla="val 50000"/>
              </a:avLst>
            </a:prstTxWarp>
          </a:bodyPr>
          <a:lstStyle/>
          <a:p>
            <a:r>
              <a:rPr lang="es-ES" sz="7200" kern="10" dirty="0">
                <a:ln w="9525">
                  <a:solidFill>
                    <a:srgbClr val="000000"/>
                  </a:solidFill>
                  <a:round/>
                  <a:headEnd/>
                  <a:tailEnd/>
                </a:ln>
                <a:gradFill rotWithShape="1">
                  <a:gsLst>
                    <a:gs pos="0">
                      <a:srgbClr val="FF9900"/>
                    </a:gs>
                    <a:gs pos="100000">
                      <a:srgbClr val="FF0000"/>
                    </a:gs>
                  </a:gsLst>
                  <a:path path="rect">
                    <a:fillToRect l="50000" t="50000" r="50000" b="50000"/>
                  </a:path>
                </a:gradFill>
                <a:effectLst>
                  <a:outerShdw dist="35921" dir="2700000" algn="ctr" rotWithShape="0">
                    <a:srgbClr val="808080">
                      <a:alpha val="80000"/>
                    </a:srgbClr>
                  </a:outerShdw>
                </a:effectLst>
                <a:latin typeface="Comic Sans MS"/>
              </a:rPr>
              <a:t>EL W.C. DEL </a:t>
            </a:r>
          </a:p>
          <a:p>
            <a:r>
              <a:rPr lang="es-ES" sz="7200" kern="10" dirty="0">
                <a:ln w="9525">
                  <a:solidFill>
                    <a:srgbClr val="000000"/>
                  </a:solidFill>
                  <a:round/>
                  <a:headEnd/>
                  <a:tailEnd/>
                </a:ln>
                <a:gradFill rotWithShape="1">
                  <a:gsLst>
                    <a:gs pos="0">
                      <a:srgbClr val="FF9900"/>
                    </a:gs>
                    <a:gs pos="100000">
                      <a:srgbClr val="FF0000"/>
                    </a:gs>
                  </a:gsLst>
                  <a:path path="rect">
                    <a:fillToRect l="50000" t="50000" r="50000" b="50000"/>
                  </a:path>
                </a:gradFill>
                <a:effectLst>
                  <a:outerShdw dist="35921" dir="2700000" algn="ctr" rotWithShape="0">
                    <a:srgbClr val="808080">
                      <a:alpha val="80000"/>
                    </a:srgbClr>
                  </a:outerShdw>
                </a:effectLst>
                <a:latin typeface="Comic Sans MS"/>
              </a:rPr>
              <a:t>AIRBÚS 380</a:t>
            </a:r>
          </a:p>
        </p:txBody>
      </p:sp>
    </p:spTree>
  </p:cSld>
  <p:clrMapOvr>
    <a:masterClrMapping/>
  </p:clrMapOvr>
  <p:transition spd="med">
    <p:comb/>
    <p:sndAc>
      <p:stSnd loop="1">
        <p:snd r:embed="rId3" name="Kittycloc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ipe(down)">
                                      <p:cBhvr>
                                        <p:cTn id="7" dur="580">
                                          <p:stCondLst>
                                            <p:cond delay="0"/>
                                          </p:stCondLst>
                                        </p:cTn>
                                        <p:tgtEl>
                                          <p:spTgt spid="15362"/>
                                        </p:tgtEl>
                                      </p:cBhvr>
                                    </p:animEffect>
                                    <p:anim calcmode="lin" valueType="num">
                                      <p:cBhvr>
                                        <p:cTn id="8" dur="1822" tmFilter="0,0; 0.14,0.36; 0.43,0.73; 0.71,0.91; 1.0,1.0">
                                          <p:stCondLst>
                                            <p:cond delay="0"/>
                                          </p:stCondLst>
                                        </p:cTn>
                                        <p:tgtEl>
                                          <p:spTgt spid="1536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536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536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536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5362"/>
                                        </p:tgtEl>
                                        <p:attrNameLst>
                                          <p:attrName>ppt_y</p:attrName>
                                        </p:attrNameLst>
                                      </p:cBhvr>
                                      <p:tavLst>
                                        <p:tav tm="0" fmla="#ppt_y-sin(pi*$)/81">
                                          <p:val>
                                            <p:fltVal val="0"/>
                                          </p:val>
                                        </p:tav>
                                        <p:tav tm="100000">
                                          <p:val>
                                            <p:fltVal val="1"/>
                                          </p:val>
                                        </p:tav>
                                      </p:tavLst>
                                    </p:anim>
                                    <p:animScale>
                                      <p:cBhvr>
                                        <p:cTn id="13" dur="26">
                                          <p:stCondLst>
                                            <p:cond delay="650"/>
                                          </p:stCondLst>
                                        </p:cTn>
                                        <p:tgtEl>
                                          <p:spTgt spid="15362"/>
                                        </p:tgtEl>
                                      </p:cBhvr>
                                      <p:to x="100000" y="60000"/>
                                    </p:animScale>
                                    <p:animScale>
                                      <p:cBhvr>
                                        <p:cTn id="14" dur="166" decel="50000">
                                          <p:stCondLst>
                                            <p:cond delay="676"/>
                                          </p:stCondLst>
                                        </p:cTn>
                                        <p:tgtEl>
                                          <p:spTgt spid="15362"/>
                                        </p:tgtEl>
                                      </p:cBhvr>
                                      <p:to x="100000" y="100000"/>
                                    </p:animScale>
                                    <p:animScale>
                                      <p:cBhvr>
                                        <p:cTn id="15" dur="26">
                                          <p:stCondLst>
                                            <p:cond delay="1312"/>
                                          </p:stCondLst>
                                        </p:cTn>
                                        <p:tgtEl>
                                          <p:spTgt spid="15362"/>
                                        </p:tgtEl>
                                      </p:cBhvr>
                                      <p:to x="100000" y="80000"/>
                                    </p:animScale>
                                    <p:animScale>
                                      <p:cBhvr>
                                        <p:cTn id="16" dur="166" decel="50000">
                                          <p:stCondLst>
                                            <p:cond delay="1338"/>
                                          </p:stCondLst>
                                        </p:cTn>
                                        <p:tgtEl>
                                          <p:spTgt spid="15362"/>
                                        </p:tgtEl>
                                      </p:cBhvr>
                                      <p:to x="100000" y="100000"/>
                                    </p:animScale>
                                    <p:animScale>
                                      <p:cBhvr>
                                        <p:cTn id="17" dur="26">
                                          <p:stCondLst>
                                            <p:cond delay="1642"/>
                                          </p:stCondLst>
                                        </p:cTn>
                                        <p:tgtEl>
                                          <p:spTgt spid="15362"/>
                                        </p:tgtEl>
                                      </p:cBhvr>
                                      <p:to x="100000" y="90000"/>
                                    </p:animScale>
                                    <p:animScale>
                                      <p:cBhvr>
                                        <p:cTn id="18" dur="166" decel="50000">
                                          <p:stCondLst>
                                            <p:cond delay="1668"/>
                                          </p:stCondLst>
                                        </p:cTn>
                                        <p:tgtEl>
                                          <p:spTgt spid="15362"/>
                                        </p:tgtEl>
                                      </p:cBhvr>
                                      <p:to x="100000" y="100000"/>
                                    </p:animScale>
                                    <p:animScale>
                                      <p:cBhvr>
                                        <p:cTn id="19" dur="26">
                                          <p:stCondLst>
                                            <p:cond delay="1808"/>
                                          </p:stCondLst>
                                        </p:cTn>
                                        <p:tgtEl>
                                          <p:spTgt spid="15362"/>
                                        </p:tgtEl>
                                      </p:cBhvr>
                                      <p:to x="100000" y="95000"/>
                                    </p:animScale>
                                    <p:animScale>
                                      <p:cBhvr>
                                        <p:cTn id="20" dur="166" decel="50000">
                                          <p:stCondLst>
                                            <p:cond delay="1834"/>
                                          </p:stCondLst>
                                        </p:cTn>
                                        <p:tgtEl>
                                          <p:spTgt spid="15362"/>
                                        </p:tgtEl>
                                      </p:cBhvr>
                                      <p:to x="100000" y="100000"/>
                                    </p:animScale>
                                  </p:childTnLst>
                                </p:cTn>
                              </p:par>
                              <p:par>
                                <p:cTn id="21" presetID="8" presetClass="emph" presetSubtype="0" fill="hold" grpId="1" nodeType="withEffect">
                                  <p:stCondLst>
                                    <p:cond delay="0"/>
                                  </p:stCondLst>
                                  <p:childTnLst>
                                    <p:animRot by="21600000">
                                      <p:cBhvr>
                                        <p:cTn id="22" dur="2000" fill="hold"/>
                                        <p:tgtEl>
                                          <p:spTgt spid="15362"/>
                                        </p:tgtEl>
                                        <p:attrNameLst>
                                          <p:attrName>r</p:attrName>
                                        </p:attrNameLst>
                                      </p:cBhvr>
                                    </p:animRot>
                                  </p:childTnLst>
                                </p:cTn>
                              </p:par>
                              <p:par>
                                <p:cTn id="23" presetID="26" presetClass="entr" presetSubtype="0" fill="hold" grpId="0" nodeType="withEffect">
                                  <p:stCondLst>
                                    <p:cond delay="0"/>
                                  </p:stCondLst>
                                  <p:childTnLst>
                                    <p:set>
                                      <p:cBhvr>
                                        <p:cTn id="24" dur="1" fill="hold">
                                          <p:stCondLst>
                                            <p:cond delay="0"/>
                                          </p:stCondLst>
                                        </p:cTn>
                                        <p:tgtEl>
                                          <p:spTgt spid="15363"/>
                                        </p:tgtEl>
                                        <p:attrNameLst>
                                          <p:attrName>style.visibility</p:attrName>
                                        </p:attrNameLst>
                                      </p:cBhvr>
                                      <p:to>
                                        <p:strVal val="visible"/>
                                      </p:to>
                                    </p:set>
                                    <p:animEffect transition="in" filter="wipe(down)">
                                      <p:cBhvr>
                                        <p:cTn id="25" dur="580">
                                          <p:stCondLst>
                                            <p:cond delay="0"/>
                                          </p:stCondLst>
                                        </p:cTn>
                                        <p:tgtEl>
                                          <p:spTgt spid="15363"/>
                                        </p:tgtEl>
                                      </p:cBhvr>
                                    </p:animEffect>
                                    <p:anim calcmode="lin" valueType="num">
                                      <p:cBhvr>
                                        <p:cTn id="26" dur="1822" tmFilter="0,0; 0.14,0.36; 0.43,0.73; 0.71,0.91; 1.0,1.0">
                                          <p:stCondLst>
                                            <p:cond delay="0"/>
                                          </p:stCondLst>
                                        </p:cTn>
                                        <p:tgtEl>
                                          <p:spTgt spid="1536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536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536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536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5363"/>
                                        </p:tgtEl>
                                        <p:attrNameLst>
                                          <p:attrName>ppt_y</p:attrName>
                                        </p:attrNameLst>
                                      </p:cBhvr>
                                      <p:tavLst>
                                        <p:tav tm="0" fmla="#ppt_y-sin(pi*$)/81">
                                          <p:val>
                                            <p:fltVal val="0"/>
                                          </p:val>
                                        </p:tav>
                                        <p:tav tm="100000">
                                          <p:val>
                                            <p:fltVal val="1"/>
                                          </p:val>
                                        </p:tav>
                                      </p:tavLst>
                                    </p:anim>
                                    <p:animScale>
                                      <p:cBhvr>
                                        <p:cTn id="31" dur="26">
                                          <p:stCondLst>
                                            <p:cond delay="650"/>
                                          </p:stCondLst>
                                        </p:cTn>
                                        <p:tgtEl>
                                          <p:spTgt spid="15363"/>
                                        </p:tgtEl>
                                      </p:cBhvr>
                                      <p:to x="100000" y="60000"/>
                                    </p:animScale>
                                    <p:animScale>
                                      <p:cBhvr>
                                        <p:cTn id="32" dur="166" decel="50000">
                                          <p:stCondLst>
                                            <p:cond delay="676"/>
                                          </p:stCondLst>
                                        </p:cTn>
                                        <p:tgtEl>
                                          <p:spTgt spid="15363"/>
                                        </p:tgtEl>
                                      </p:cBhvr>
                                      <p:to x="100000" y="100000"/>
                                    </p:animScale>
                                    <p:animScale>
                                      <p:cBhvr>
                                        <p:cTn id="33" dur="26">
                                          <p:stCondLst>
                                            <p:cond delay="1312"/>
                                          </p:stCondLst>
                                        </p:cTn>
                                        <p:tgtEl>
                                          <p:spTgt spid="15363"/>
                                        </p:tgtEl>
                                      </p:cBhvr>
                                      <p:to x="100000" y="80000"/>
                                    </p:animScale>
                                    <p:animScale>
                                      <p:cBhvr>
                                        <p:cTn id="34" dur="166" decel="50000">
                                          <p:stCondLst>
                                            <p:cond delay="1338"/>
                                          </p:stCondLst>
                                        </p:cTn>
                                        <p:tgtEl>
                                          <p:spTgt spid="15363"/>
                                        </p:tgtEl>
                                      </p:cBhvr>
                                      <p:to x="100000" y="100000"/>
                                    </p:animScale>
                                    <p:animScale>
                                      <p:cBhvr>
                                        <p:cTn id="35" dur="26">
                                          <p:stCondLst>
                                            <p:cond delay="1642"/>
                                          </p:stCondLst>
                                        </p:cTn>
                                        <p:tgtEl>
                                          <p:spTgt spid="15363"/>
                                        </p:tgtEl>
                                      </p:cBhvr>
                                      <p:to x="100000" y="90000"/>
                                    </p:animScale>
                                    <p:animScale>
                                      <p:cBhvr>
                                        <p:cTn id="36" dur="166" decel="50000">
                                          <p:stCondLst>
                                            <p:cond delay="1668"/>
                                          </p:stCondLst>
                                        </p:cTn>
                                        <p:tgtEl>
                                          <p:spTgt spid="15363"/>
                                        </p:tgtEl>
                                      </p:cBhvr>
                                      <p:to x="100000" y="100000"/>
                                    </p:animScale>
                                    <p:animScale>
                                      <p:cBhvr>
                                        <p:cTn id="37" dur="26">
                                          <p:stCondLst>
                                            <p:cond delay="1808"/>
                                          </p:stCondLst>
                                        </p:cTn>
                                        <p:tgtEl>
                                          <p:spTgt spid="15363"/>
                                        </p:tgtEl>
                                      </p:cBhvr>
                                      <p:to x="100000" y="95000"/>
                                    </p:animScale>
                                    <p:animScale>
                                      <p:cBhvr>
                                        <p:cTn id="38" dur="166" decel="50000">
                                          <p:stCondLst>
                                            <p:cond delay="1834"/>
                                          </p:stCondLst>
                                        </p:cTn>
                                        <p:tgtEl>
                                          <p:spTgt spid="15363"/>
                                        </p:tgtEl>
                                      </p:cBhvr>
                                      <p:to x="100000" y="100000"/>
                                    </p:animScale>
                                  </p:childTnLst>
                                </p:cTn>
                              </p:par>
                              <p:par>
                                <p:cTn id="39" presetID="8" presetClass="emph" presetSubtype="0" fill="hold" grpId="1" nodeType="withEffect">
                                  <p:stCondLst>
                                    <p:cond delay="0"/>
                                  </p:stCondLst>
                                  <p:childTnLst>
                                    <p:animRot by="21600000">
                                      <p:cBhvr>
                                        <p:cTn id="40" dur="2000" fill="hold"/>
                                        <p:tgtEl>
                                          <p:spTgt spid="15363"/>
                                        </p:tgtEl>
                                        <p:attrNameLst>
                                          <p:attrName>r</p:attrName>
                                        </p:attrNameLst>
                                      </p:cBhvr>
                                    </p:animRot>
                                  </p:childTnLst>
                                </p:cTn>
                              </p:par>
                              <p:par>
                                <p:cTn id="41" presetID="45" presetClass="entr" presetSubtype="0" fill="hold" grpId="0" nodeType="withEffect">
                                  <p:stCondLst>
                                    <p:cond delay="1500"/>
                                  </p:stCondLst>
                                  <p:iterate type="lt">
                                    <p:tmPct val="10000"/>
                                  </p:iterate>
                                  <p:childTnLst>
                                    <p:set>
                                      <p:cBhvr>
                                        <p:cTn id="42" dur="1" fill="hold">
                                          <p:stCondLst>
                                            <p:cond delay="0"/>
                                          </p:stCondLst>
                                        </p:cTn>
                                        <p:tgtEl>
                                          <p:spTgt spid="15365"/>
                                        </p:tgtEl>
                                        <p:attrNameLst>
                                          <p:attrName>style.visibility</p:attrName>
                                        </p:attrNameLst>
                                      </p:cBhvr>
                                      <p:to>
                                        <p:strVal val="visible"/>
                                      </p:to>
                                    </p:set>
                                    <p:animEffect transition="in" filter="fade">
                                      <p:cBhvr>
                                        <p:cTn id="43" dur="1000"/>
                                        <p:tgtEl>
                                          <p:spTgt spid="15365"/>
                                        </p:tgtEl>
                                      </p:cBhvr>
                                    </p:animEffect>
                                    <p:anim calcmode="lin" valueType="num">
                                      <p:cBhvr>
                                        <p:cTn id="44" dur="1000" fill="hold"/>
                                        <p:tgtEl>
                                          <p:spTgt spid="15365"/>
                                        </p:tgtEl>
                                        <p:attrNameLst>
                                          <p:attrName>ppt_w</p:attrName>
                                        </p:attrNameLst>
                                      </p:cBhvr>
                                      <p:tavLst>
                                        <p:tav tm="0" fmla="#ppt_w*sin(2.5*pi*$)">
                                          <p:val>
                                            <p:fltVal val="0"/>
                                          </p:val>
                                        </p:tav>
                                        <p:tav tm="100000">
                                          <p:val>
                                            <p:fltVal val="1"/>
                                          </p:val>
                                        </p:tav>
                                      </p:tavLst>
                                    </p:anim>
                                    <p:anim calcmode="lin" valueType="num">
                                      <p:cBhvr>
                                        <p:cTn id="45" dur="1000" fill="hold"/>
                                        <p:tgtEl>
                                          <p:spTgt spid="15365"/>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iterate type="lt">
                                    <p:tmPct val="10000"/>
                                  </p:iterate>
                                  <p:childTnLst>
                                    <p:set>
                                      <p:cBhvr>
                                        <p:cTn id="47" dur="1" fill="hold">
                                          <p:stCondLst>
                                            <p:cond delay="0"/>
                                          </p:stCondLst>
                                        </p:cTn>
                                        <p:tgtEl>
                                          <p:spTgt spid="15366"/>
                                        </p:tgtEl>
                                        <p:attrNameLst>
                                          <p:attrName>style.visibility</p:attrName>
                                        </p:attrNameLst>
                                      </p:cBhvr>
                                      <p:to>
                                        <p:strVal val="visible"/>
                                      </p:to>
                                    </p:set>
                                    <p:animEffect transition="in" filter="fade">
                                      <p:cBhvr>
                                        <p:cTn id="48" dur="1000"/>
                                        <p:tgtEl>
                                          <p:spTgt spid="15366"/>
                                        </p:tgtEl>
                                      </p:cBhvr>
                                    </p:animEffect>
                                    <p:anim calcmode="lin" valueType="num">
                                      <p:cBhvr>
                                        <p:cTn id="49" dur="1000" fill="hold"/>
                                        <p:tgtEl>
                                          <p:spTgt spid="15366"/>
                                        </p:tgtEl>
                                        <p:attrNameLst>
                                          <p:attrName>ppt_w</p:attrName>
                                        </p:attrNameLst>
                                      </p:cBhvr>
                                      <p:tavLst>
                                        <p:tav tm="0" fmla="#ppt_w*sin(2.5*pi*$)">
                                          <p:val>
                                            <p:fltVal val="0"/>
                                          </p:val>
                                        </p:tav>
                                        <p:tav tm="100000">
                                          <p:val>
                                            <p:fltVal val="1"/>
                                          </p:val>
                                        </p:tav>
                                      </p:tavLst>
                                    </p:anim>
                                    <p:anim calcmode="lin" valueType="num">
                                      <p:cBhvr>
                                        <p:cTn id="50" dur="1000" fill="hold"/>
                                        <p:tgtEl>
                                          <p:spTgt spid="15366"/>
                                        </p:tgtEl>
                                        <p:attrNameLst>
                                          <p:attrName>ppt_h</p:attrName>
                                        </p:attrNameLst>
                                      </p:cBhvr>
                                      <p:tavLst>
                                        <p:tav tm="0">
                                          <p:val>
                                            <p:strVal val="#ppt_h"/>
                                          </p:val>
                                        </p:tav>
                                        <p:tav tm="100000">
                                          <p:val>
                                            <p:strVal val="#ppt_h"/>
                                          </p:val>
                                        </p:tav>
                                      </p:tavLst>
                                    </p:anim>
                                  </p:childTnLst>
                                </p:cTn>
                              </p:par>
                              <p:par>
                                <p:cTn id="51" presetID="45" presetClass="entr" presetSubtype="0" fill="hold" grpId="0" nodeType="withEffect">
                                  <p:stCondLst>
                                    <p:cond delay="2500"/>
                                  </p:stCondLst>
                                  <p:iterate type="lt">
                                    <p:tmPct val="10000"/>
                                  </p:iterate>
                                  <p:childTnLst>
                                    <p:set>
                                      <p:cBhvr>
                                        <p:cTn id="52" dur="1" fill="hold">
                                          <p:stCondLst>
                                            <p:cond delay="0"/>
                                          </p:stCondLst>
                                        </p:cTn>
                                        <p:tgtEl>
                                          <p:spTgt spid="15367"/>
                                        </p:tgtEl>
                                        <p:attrNameLst>
                                          <p:attrName>style.visibility</p:attrName>
                                        </p:attrNameLst>
                                      </p:cBhvr>
                                      <p:to>
                                        <p:strVal val="visible"/>
                                      </p:to>
                                    </p:set>
                                    <p:animEffect transition="in" filter="fade">
                                      <p:cBhvr>
                                        <p:cTn id="53" dur="1000"/>
                                        <p:tgtEl>
                                          <p:spTgt spid="15367"/>
                                        </p:tgtEl>
                                      </p:cBhvr>
                                    </p:animEffect>
                                    <p:anim calcmode="lin" valueType="num">
                                      <p:cBhvr>
                                        <p:cTn id="54" dur="1000" fill="hold"/>
                                        <p:tgtEl>
                                          <p:spTgt spid="15367"/>
                                        </p:tgtEl>
                                        <p:attrNameLst>
                                          <p:attrName>ppt_w</p:attrName>
                                        </p:attrNameLst>
                                      </p:cBhvr>
                                      <p:tavLst>
                                        <p:tav tm="0" fmla="#ppt_w*sin(2.5*pi*$)">
                                          <p:val>
                                            <p:fltVal val="0"/>
                                          </p:val>
                                        </p:tav>
                                        <p:tav tm="100000">
                                          <p:val>
                                            <p:fltVal val="1"/>
                                          </p:val>
                                        </p:tav>
                                      </p:tavLst>
                                    </p:anim>
                                    <p:anim calcmode="lin" valueType="num">
                                      <p:cBhvr>
                                        <p:cTn id="55" dur="1000" fill="hold"/>
                                        <p:tgtEl>
                                          <p:spTgt spid="15367"/>
                                        </p:tgtEl>
                                        <p:attrNameLst>
                                          <p:attrName>ppt_h</p:attrName>
                                        </p:attrNameLst>
                                      </p:cBhvr>
                                      <p:tavLst>
                                        <p:tav tm="0">
                                          <p:val>
                                            <p:strVal val="#ppt_h"/>
                                          </p:val>
                                        </p:tav>
                                        <p:tav tm="100000">
                                          <p:val>
                                            <p:strVal val="#ppt_h"/>
                                          </p:val>
                                        </p:tav>
                                      </p:tavLst>
                                    </p:anim>
                                  </p:childTnLst>
                                </p:cTn>
                              </p:par>
                              <p:par>
                                <p:cTn id="56" presetID="31" presetClass="entr" presetSubtype="0" fill="hold" grpId="0" nodeType="withEffect">
                                  <p:stCondLst>
                                    <p:cond delay="2500"/>
                                  </p:stCondLst>
                                  <p:iterate type="lt">
                                    <p:tmPct val="5000"/>
                                  </p:iterate>
                                  <p:childTnLst>
                                    <p:set>
                                      <p:cBhvr>
                                        <p:cTn id="57" dur="1" fill="hold">
                                          <p:stCondLst>
                                            <p:cond delay="0"/>
                                          </p:stCondLst>
                                        </p:cTn>
                                        <p:tgtEl>
                                          <p:spTgt spid="15368"/>
                                        </p:tgtEl>
                                        <p:attrNameLst>
                                          <p:attrName>style.visibility</p:attrName>
                                        </p:attrNameLst>
                                      </p:cBhvr>
                                      <p:to>
                                        <p:strVal val="visible"/>
                                      </p:to>
                                    </p:set>
                                    <p:anim calcmode="lin" valueType="num">
                                      <p:cBhvr>
                                        <p:cTn id="58" dur="1000" fill="hold"/>
                                        <p:tgtEl>
                                          <p:spTgt spid="15368"/>
                                        </p:tgtEl>
                                        <p:attrNameLst>
                                          <p:attrName>ppt_w</p:attrName>
                                        </p:attrNameLst>
                                      </p:cBhvr>
                                      <p:tavLst>
                                        <p:tav tm="0">
                                          <p:val>
                                            <p:fltVal val="0"/>
                                          </p:val>
                                        </p:tav>
                                        <p:tav tm="100000">
                                          <p:val>
                                            <p:strVal val="#ppt_w"/>
                                          </p:val>
                                        </p:tav>
                                      </p:tavLst>
                                    </p:anim>
                                    <p:anim calcmode="lin" valueType="num">
                                      <p:cBhvr>
                                        <p:cTn id="59" dur="1000" fill="hold"/>
                                        <p:tgtEl>
                                          <p:spTgt spid="15368"/>
                                        </p:tgtEl>
                                        <p:attrNameLst>
                                          <p:attrName>ppt_h</p:attrName>
                                        </p:attrNameLst>
                                      </p:cBhvr>
                                      <p:tavLst>
                                        <p:tav tm="0">
                                          <p:val>
                                            <p:fltVal val="0"/>
                                          </p:val>
                                        </p:tav>
                                        <p:tav tm="100000">
                                          <p:val>
                                            <p:strVal val="#ppt_h"/>
                                          </p:val>
                                        </p:tav>
                                      </p:tavLst>
                                    </p:anim>
                                    <p:anim calcmode="lin" valueType="num">
                                      <p:cBhvr>
                                        <p:cTn id="60" dur="1000" fill="hold"/>
                                        <p:tgtEl>
                                          <p:spTgt spid="15368"/>
                                        </p:tgtEl>
                                        <p:attrNameLst>
                                          <p:attrName>style.rotation</p:attrName>
                                        </p:attrNameLst>
                                      </p:cBhvr>
                                      <p:tavLst>
                                        <p:tav tm="0">
                                          <p:val>
                                            <p:fltVal val="90"/>
                                          </p:val>
                                        </p:tav>
                                        <p:tav tm="100000">
                                          <p:val>
                                            <p:fltVal val="0"/>
                                          </p:val>
                                        </p:tav>
                                      </p:tavLst>
                                    </p:anim>
                                    <p:animEffect transition="in" filter="fade">
                                      <p:cBhvr>
                                        <p:cTn id="61"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5362" grpId="1"/>
      <p:bldP spid="15363" grpId="0" animBg="1"/>
      <p:bldP spid="15363" grpId="1" animBg="1"/>
      <p:bldP spid="15365" grpId="0"/>
      <p:bldP spid="15366" grpId="0"/>
      <p:bldP spid="15367" grpId="0"/>
      <p:bldP spid="1536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AIRBUS"/>
          <p:cNvPicPr>
            <a:picLocks noChangeAspect="1" noChangeArrowheads="1"/>
          </p:cNvPicPr>
          <p:nvPr/>
        </p:nvPicPr>
        <p:blipFill>
          <a:blip r:embed="rId3" cstate="print"/>
          <a:srcRect t="11157" b="10092"/>
          <a:stretch>
            <a:fillRect/>
          </a:stretch>
        </p:blipFill>
        <p:spPr bwMode="auto">
          <a:xfrm>
            <a:off x="684213" y="260350"/>
            <a:ext cx="8101012" cy="5184775"/>
          </a:xfrm>
          <a:prstGeom prst="rect">
            <a:avLst/>
          </a:prstGeom>
          <a:noFill/>
        </p:spPr>
      </p:pic>
      <p:sp>
        <p:nvSpPr>
          <p:cNvPr id="2053" name="Text Box 5"/>
          <p:cNvSpPr txBox="1">
            <a:spLocks noChangeArrowheads="1"/>
          </p:cNvSpPr>
          <p:nvPr/>
        </p:nvSpPr>
        <p:spPr bwMode="auto">
          <a:xfrm>
            <a:off x="395288" y="5734050"/>
            <a:ext cx="8497887" cy="822325"/>
          </a:xfrm>
          <a:prstGeom prst="rect">
            <a:avLst/>
          </a:prstGeom>
          <a:noFill/>
          <a:ln w="9525">
            <a:noFill/>
            <a:miter lim="800000"/>
            <a:headEnd/>
            <a:tailEnd/>
          </a:ln>
          <a:effectLst/>
        </p:spPr>
        <p:txBody>
          <a:bodyPr>
            <a:spAutoFit/>
          </a:bodyPr>
          <a:lstStyle/>
          <a:p>
            <a:r>
              <a:rPr lang="es-ES">
                <a:solidFill>
                  <a:schemeClr val="bg1"/>
                </a:solidFill>
              </a:rPr>
              <a:t>El moderno y majestuoso Airbús 380 surcaba, el </a:t>
            </a:r>
          </a:p>
          <a:p>
            <a:r>
              <a:rPr lang="es-ES">
                <a:solidFill>
                  <a:schemeClr val="bg1"/>
                </a:solidFill>
              </a:rPr>
              <a:t>cielo sobre el Atlántico, rumbo a Nueva York. </a:t>
            </a:r>
          </a:p>
        </p:txBody>
      </p:sp>
    </p:spTree>
  </p:cSld>
  <p:clrMapOvr>
    <a:masterClrMapping/>
  </p:clrMapOvr>
  <p:transition spd="med">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1" name="Text Box 5"/>
          <p:cNvSpPr txBox="1">
            <a:spLocks noChangeArrowheads="1"/>
          </p:cNvSpPr>
          <p:nvPr/>
        </p:nvSpPr>
        <p:spPr bwMode="auto">
          <a:xfrm>
            <a:off x="250825" y="5084763"/>
            <a:ext cx="8516938" cy="1552575"/>
          </a:xfrm>
          <a:prstGeom prst="rect">
            <a:avLst/>
          </a:prstGeom>
          <a:noFill/>
          <a:ln w="9525">
            <a:noFill/>
            <a:miter lim="800000"/>
            <a:headEnd/>
            <a:tailEnd/>
          </a:ln>
          <a:effectLst/>
        </p:spPr>
        <p:txBody>
          <a:bodyPr>
            <a:spAutoFit/>
          </a:bodyPr>
          <a:lstStyle/>
          <a:p>
            <a:r>
              <a:rPr lang="es-ES">
                <a:solidFill>
                  <a:schemeClr val="bg1"/>
                </a:solidFill>
              </a:rPr>
              <a:t>Llevaban varias horas de travesía y en el interior del sofisticado avión, algunos pasajeros deambulaban por los pasillos para desentumecer los músculos y hacer más llevadero el prolongado vuelo…  </a:t>
            </a:r>
          </a:p>
        </p:txBody>
      </p:sp>
      <p:pic>
        <p:nvPicPr>
          <p:cNvPr id="29702" name="Picture 6" descr="787"/>
          <p:cNvPicPr>
            <a:picLocks noChangeAspect="1" noChangeArrowheads="1"/>
          </p:cNvPicPr>
          <p:nvPr/>
        </p:nvPicPr>
        <p:blipFill>
          <a:blip r:embed="rId3" cstate="print"/>
          <a:srcRect b="4451"/>
          <a:stretch>
            <a:fillRect/>
          </a:stretch>
        </p:blipFill>
        <p:spPr bwMode="auto">
          <a:xfrm>
            <a:off x="684213" y="188913"/>
            <a:ext cx="7777162" cy="4941887"/>
          </a:xfrm>
          <a:prstGeom prst="rect">
            <a:avLst/>
          </a:prstGeom>
          <a:noFill/>
        </p:spPr>
      </p:pic>
    </p:spTree>
  </p:cSld>
  <p:clrMapOvr>
    <a:masterClrMapping/>
  </p:clrMapOvr>
  <p:transition spd="med">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51" name="Picture 7" descr="matthiasa380"/>
          <p:cNvPicPr>
            <a:picLocks noChangeAspect="1" noChangeArrowheads="1"/>
          </p:cNvPicPr>
          <p:nvPr/>
        </p:nvPicPr>
        <p:blipFill>
          <a:blip r:embed="rId3" cstate="print"/>
          <a:srcRect l="12843" r="12843" b="27393"/>
          <a:stretch>
            <a:fillRect/>
          </a:stretch>
        </p:blipFill>
        <p:spPr bwMode="auto">
          <a:xfrm>
            <a:off x="611188" y="260350"/>
            <a:ext cx="8137525" cy="5224463"/>
          </a:xfrm>
          <a:prstGeom prst="rect">
            <a:avLst/>
          </a:prstGeom>
          <a:noFill/>
        </p:spPr>
      </p:pic>
      <p:sp>
        <p:nvSpPr>
          <p:cNvPr id="31752" name="Text Box 8"/>
          <p:cNvSpPr txBox="1">
            <a:spLocks noChangeArrowheads="1"/>
          </p:cNvSpPr>
          <p:nvPr/>
        </p:nvSpPr>
        <p:spPr bwMode="auto">
          <a:xfrm>
            <a:off x="303213" y="5541963"/>
            <a:ext cx="8516937" cy="1187450"/>
          </a:xfrm>
          <a:prstGeom prst="rect">
            <a:avLst/>
          </a:prstGeom>
          <a:noFill/>
          <a:ln w="9525">
            <a:noFill/>
            <a:miter lim="800000"/>
            <a:headEnd/>
            <a:tailEnd/>
          </a:ln>
          <a:effectLst/>
        </p:spPr>
        <p:txBody>
          <a:bodyPr>
            <a:spAutoFit/>
          </a:bodyPr>
          <a:lstStyle/>
          <a:p>
            <a:r>
              <a:rPr lang="es-ES">
                <a:solidFill>
                  <a:schemeClr val="bg1"/>
                </a:solidFill>
              </a:rPr>
              <a:t>Venancio decidió ir al baño para aliviar su vejiga que amenazaba con reventar, después de haberse tomado varias cervezas durante la comida…</a:t>
            </a:r>
          </a:p>
        </p:txBody>
      </p:sp>
    </p:spTree>
  </p:cSld>
  <p:clrMapOvr>
    <a:masterClrMapping/>
  </p:clrMapOvr>
  <p:transition spd="med">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81" name="Picture 9" descr="A380-me"/>
          <p:cNvPicPr>
            <a:picLocks noChangeAspect="1" noChangeArrowheads="1"/>
          </p:cNvPicPr>
          <p:nvPr/>
        </p:nvPicPr>
        <p:blipFill>
          <a:blip r:embed="rId3" cstate="print"/>
          <a:srcRect t="2988" b="26418"/>
          <a:stretch>
            <a:fillRect/>
          </a:stretch>
        </p:blipFill>
        <p:spPr bwMode="auto">
          <a:xfrm>
            <a:off x="395288" y="188913"/>
            <a:ext cx="8424862" cy="4464050"/>
          </a:xfrm>
          <a:prstGeom prst="rect">
            <a:avLst/>
          </a:prstGeom>
          <a:noFill/>
        </p:spPr>
      </p:pic>
      <p:sp>
        <p:nvSpPr>
          <p:cNvPr id="28682" name="Text Box 10"/>
          <p:cNvSpPr txBox="1">
            <a:spLocks noChangeArrowheads="1"/>
          </p:cNvSpPr>
          <p:nvPr/>
        </p:nvSpPr>
        <p:spPr bwMode="auto">
          <a:xfrm>
            <a:off x="250825" y="4724400"/>
            <a:ext cx="8589963" cy="1917700"/>
          </a:xfrm>
          <a:prstGeom prst="rect">
            <a:avLst/>
          </a:prstGeom>
          <a:noFill/>
          <a:ln w="9525">
            <a:noFill/>
            <a:miter lim="800000"/>
            <a:headEnd/>
            <a:tailEnd/>
          </a:ln>
          <a:effectLst/>
        </p:spPr>
        <p:txBody>
          <a:bodyPr>
            <a:spAutoFit/>
          </a:bodyPr>
          <a:lstStyle/>
          <a:p>
            <a:r>
              <a:rPr lang="es-ES">
                <a:solidFill>
                  <a:schemeClr val="bg1"/>
                </a:solidFill>
              </a:rPr>
              <a:t>En un primer vistazo, se dio cuenta que todos los baños de caballeros estaban ocupados</a:t>
            </a:r>
            <a:r>
              <a:rPr lang="es-ES"/>
              <a:t> </a:t>
            </a:r>
            <a:r>
              <a:rPr lang="es-ES">
                <a:solidFill>
                  <a:schemeClr val="bg1"/>
                </a:solidFill>
              </a:rPr>
              <a:t>y varias pasajeros esperan a la puerta de los mismos.</a:t>
            </a:r>
          </a:p>
          <a:p>
            <a:r>
              <a:rPr lang="es-ES">
                <a:solidFill>
                  <a:schemeClr val="bg1"/>
                </a:solidFill>
              </a:rPr>
              <a:t> (este moderno avión tenía los W.C de señoras y los de caballeros separados)</a:t>
            </a:r>
          </a:p>
        </p:txBody>
      </p:sp>
    </p:spTree>
  </p:cSld>
  <p:clrMapOvr>
    <a:masterClrMapping/>
  </p:clrMapOvr>
  <p:transition spd="med">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Presentación1"/>
          <p:cNvPicPr>
            <a:picLocks noChangeAspect="1" noChangeArrowheads="1"/>
          </p:cNvPicPr>
          <p:nvPr/>
        </p:nvPicPr>
        <p:blipFill>
          <a:blip r:embed="rId3" cstate="print"/>
          <a:srcRect t="5777" b="15729"/>
          <a:stretch>
            <a:fillRect/>
          </a:stretch>
        </p:blipFill>
        <p:spPr bwMode="auto">
          <a:xfrm>
            <a:off x="468313" y="188913"/>
            <a:ext cx="8316912" cy="4895850"/>
          </a:xfrm>
          <a:prstGeom prst="rect">
            <a:avLst/>
          </a:prstGeom>
          <a:noFill/>
        </p:spPr>
      </p:pic>
      <p:sp>
        <p:nvSpPr>
          <p:cNvPr id="35843" name="Text Box 3"/>
          <p:cNvSpPr txBox="1">
            <a:spLocks noChangeArrowheads="1"/>
          </p:cNvSpPr>
          <p:nvPr/>
        </p:nvSpPr>
        <p:spPr bwMode="auto">
          <a:xfrm>
            <a:off x="323850" y="5084763"/>
            <a:ext cx="8820150" cy="1552575"/>
          </a:xfrm>
          <a:prstGeom prst="rect">
            <a:avLst/>
          </a:prstGeom>
          <a:noFill/>
          <a:ln w="9525">
            <a:noFill/>
            <a:miter lim="800000"/>
            <a:headEnd/>
            <a:tailEnd/>
          </a:ln>
          <a:effectLst/>
        </p:spPr>
        <p:txBody>
          <a:bodyPr>
            <a:spAutoFit/>
          </a:bodyPr>
          <a:lstStyle/>
          <a:p>
            <a:r>
              <a:rPr lang="es-ES">
                <a:solidFill>
                  <a:schemeClr val="bg1"/>
                </a:solidFill>
              </a:rPr>
              <a:t>La vejiga de Venancio no era muy elástica y empezó a preocuparse cada vez más. Ya bastante acuciado decidió pedirle permiso a la azafata que tenía delante, para hacer su necesidad en el W.C. de mujeres que estaba desocupado..</a:t>
            </a:r>
          </a:p>
        </p:txBody>
      </p:sp>
    </p:spTree>
  </p:cSld>
  <p:clrMapOvr>
    <a:masterClrMapping/>
  </p:clrMapOvr>
  <p:transition spd="med">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Presentación1"/>
          <p:cNvPicPr>
            <a:picLocks noChangeAspect="1" noChangeArrowheads="1"/>
          </p:cNvPicPr>
          <p:nvPr/>
        </p:nvPicPr>
        <p:blipFill>
          <a:blip r:embed="rId3" cstate="print"/>
          <a:srcRect t="5777" r="55411" b="15729"/>
          <a:stretch>
            <a:fillRect/>
          </a:stretch>
        </p:blipFill>
        <p:spPr bwMode="auto">
          <a:xfrm>
            <a:off x="179388" y="333375"/>
            <a:ext cx="4951412" cy="6119813"/>
          </a:xfrm>
          <a:prstGeom prst="rect">
            <a:avLst/>
          </a:prstGeom>
          <a:noFill/>
        </p:spPr>
      </p:pic>
      <p:sp>
        <p:nvSpPr>
          <p:cNvPr id="27653" name="Text Box 5"/>
          <p:cNvSpPr txBox="1">
            <a:spLocks noChangeArrowheads="1"/>
          </p:cNvSpPr>
          <p:nvPr/>
        </p:nvSpPr>
        <p:spPr bwMode="auto">
          <a:xfrm>
            <a:off x="5364163" y="836613"/>
            <a:ext cx="3548062" cy="5203825"/>
          </a:xfrm>
          <a:prstGeom prst="rect">
            <a:avLst/>
          </a:prstGeom>
          <a:noFill/>
          <a:ln w="9525">
            <a:noFill/>
            <a:miter lim="800000"/>
            <a:headEnd/>
            <a:tailEnd/>
          </a:ln>
          <a:effectLst/>
        </p:spPr>
        <p:txBody>
          <a:bodyPr>
            <a:spAutoFit/>
          </a:bodyPr>
          <a:lstStyle/>
          <a:p>
            <a:r>
              <a:rPr lang="es-ES">
                <a:solidFill>
                  <a:schemeClr val="bg1"/>
                </a:solidFill>
              </a:rPr>
              <a:t>La simpática aeromoza, dándose cuenta de lo apurado que parecía nuestro hombre, le dijo que podía ocupar el baño de señoras, con la condición de que hiciese pis sentado para no salpicar la taza y sobre todo, que no tocase ninguno de los cuatro botones que había en Water, junto a la mano derecha…</a:t>
            </a:r>
          </a:p>
        </p:txBody>
      </p:sp>
    </p:spTree>
  </p:cSld>
  <p:clrMapOvr>
    <a:masterClrMapping/>
  </p:clrMapOvr>
  <p:transition spd="med">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9" name="Picture 5" descr="1194274930_f"/>
          <p:cNvPicPr>
            <a:picLocks noChangeAspect="1" noChangeArrowheads="1"/>
          </p:cNvPicPr>
          <p:nvPr/>
        </p:nvPicPr>
        <p:blipFill>
          <a:blip r:embed="rId3" cstate="print"/>
          <a:srcRect t="9636"/>
          <a:stretch>
            <a:fillRect/>
          </a:stretch>
        </p:blipFill>
        <p:spPr bwMode="auto">
          <a:xfrm>
            <a:off x="468313" y="404813"/>
            <a:ext cx="8280400" cy="4733925"/>
          </a:xfrm>
          <a:prstGeom prst="rect">
            <a:avLst/>
          </a:prstGeom>
          <a:noFill/>
        </p:spPr>
      </p:pic>
      <p:sp>
        <p:nvSpPr>
          <p:cNvPr id="26630" name="Oval 6"/>
          <p:cNvSpPr>
            <a:spLocks noChangeArrowheads="1"/>
          </p:cNvSpPr>
          <p:nvPr/>
        </p:nvSpPr>
        <p:spPr bwMode="auto">
          <a:xfrm>
            <a:off x="2411413" y="1628775"/>
            <a:ext cx="504825" cy="504825"/>
          </a:xfrm>
          <a:prstGeom prst="ellipse">
            <a:avLst/>
          </a:prstGeom>
          <a:solidFill>
            <a:srgbClr val="FF9900"/>
          </a:solidFill>
          <a:ln w="9525">
            <a:solidFill>
              <a:schemeClr val="tx1"/>
            </a:solidFill>
            <a:round/>
            <a:headEnd/>
            <a:tailEnd/>
          </a:ln>
          <a:effectLst/>
        </p:spPr>
        <p:txBody>
          <a:bodyPr wrap="none" anchor="ctr"/>
          <a:lstStyle/>
          <a:p>
            <a:r>
              <a:rPr lang="es-ES" sz="1400" b="1"/>
              <a:t>SLA</a:t>
            </a:r>
          </a:p>
        </p:txBody>
      </p:sp>
      <p:sp>
        <p:nvSpPr>
          <p:cNvPr id="26631" name="Oval 7"/>
          <p:cNvSpPr>
            <a:spLocks noChangeArrowheads="1"/>
          </p:cNvSpPr>
          <p:nvPr/>
        </p:nvSpPr>
        <p:spPr bwMode="auto">
          <a:xfrm>
            <a:off x="2987675" y="1557338"/>
            <a:ext cx="504825" cy="503237"/>
          </a:xfrm>
          <a:prstGeom prst="ellipse">
            <a:avLst/>
          </a:prstGeom>
          <a:solidFill>
            <a:srgbClr val="FF66FF"/>
          </a:solidFill>
          <a:ln w="9525">
            <a:solidFill>
              <a:schemeClr val="tx1"/>
            </a:solidFill>
            <a:round/>
            <a:headEnd/>
            <a:tailEnd/>
          </a:ln>
          <a:effectLst/>
        </p:spPr>
        <p:txBody>
          <a:bodyPr wrap="none" anchor="ctr"/>
          <a:lstStyle/>
          <a:p>
            <a:r>
              <a:rPr lang="es-ES" sz="1400" b="1"/>
              <a:t>SSA</a:t>
            </a:r>
          </a:p>
        </p:txBody>
      </p:sp>
      <p:sp>
        <p:nvSpPr>
          <p:cNvPr id="26633" name="Oval 9"/>
          <p:cNvSpPr>
            <a:spLocks noChangeArrowheads="1"/>
          </p:cNvSpPr>
          <p:nvPr/>
        </p:nvSpPr>
        <p:spPr bwMode="auto">
          <a:xfrm>
            <a:off x="3563938" y="1557338"/>
            <a:ext cx="503237" cy="503237"/>
          </a:xfrm>
          <a:prstGeom prst="ellipse">
            <a:avLst/>
          </a:prstGeom>
          <a:solidFill>
            <a:srgbClr val="33CC33"/>
          </a:solidFill>
          <a:ln w="9525">
            <a:solidFill>
              <a:schemeClr val="tx1"/>
            </a:solidFill>
            <a:round/>
            <a:headEnd/>
            <a:tailEnd/>
          </a:ln>
          <a:effectLst/>
        </p:spPr>
        <p:txBody>
          <a:bodyPr wrap="none" anchor="ctr"/>
          <a:lstStyle/>
          <a:p>
            <a:r>
              <a:rPr lang="es-ES" sz="1400" b="1"/>
              <a:t>STA</a:t>
            </a:r>
          </a:p>
        </p:txBody>
      </p:sp>
      <p:sp>
        <p:nvSpPr>
          <p:cNvPr id="26634" name="Oval 10"/>
          <p:cNvSpPr>
            <a:spLocks noChangeArrowheads="1"/>
          </p:cNvSpPr>
          <p:nvPr/>
        </p:nvSpPr>
        <p:spPr bwMode="auto">
          <a:xfrm>
            <a:off x="4140200" y="1557338"/>
            <a:ext cx="503238" cy="503237"/>
          </a:xfrm>
          <a:prstGeom prst="ellipse">
            <a:avLst/>
          </a:prstGeom>
          <a:solidFill>
            <a:srgbClr val="FF0000"/>
          </a:solidFill>
          <a:ln w="9525">
            <a:solidFill>
              <a:schemeClr val="tx1"/>
            </a:solidFill>
            <a:round/>
            <a:headEnd/>
            <a:tailEnd/>
          </a:ln>
          <a:effectLst/>
        </p:spPr>
        <p:txBody>
          <a:bodyPr wrap="none" anchor="ctr"/>
          <a:lstStyle/>
          <a:p>
            <a:r>
              <a:rPr lang="es-ES" sz="1400" b="1"/>
              <a:t>RAT</a:t>
            </a:r>
          </a:p>
        </p:txBody>
      </p:sp>
      <p:sp>
        <p:nvSpPr>
          <p:cNvPr id="26641" name="Text Box 17"/>
          <p:cNvSpPr txBox="1">
            <a:spLocks noChangeArrowheads="1"/>
          </p:cNvSpPr>
          <p:nvPr/>
        </p:nvSpPr>
        <p:spPr bwMode="auto">
          <a:xfrm>
            <a:off x="179388" y="5084763"/>
            <a:ext cx="8589962" cy="1552575"/>
          </a:xfrm>
          <a:prstGeom prst="rect">
            <a:avLst/>
          </a:prstGeom>
          <a:noFill/>
          <a:ln w="9525">
            <a:noFill/>
            <a:miter lim="800000"/>
            <a:headEnd/>
            <a:tailEnd/>
          </a:ln>
          <a:effectLst/>
        </p:spPr>
        <p:txBody>
          <a:bodyPr>
            <a:spAutoFit/>
          </a:bodyPr>
          <a:lstStyle/>
          <a:p>
            <a:r>
              <a:rPr lang="es-ES">
                <a:solidFill>
                  <a:schemeClr val="bg1"/>
                </a:solidFill>
              </a:rPr>
              <a:t>Venancio, agradecido, prometió comportarse como la joven le proponía y a toda prisa, ocupa el sofisticado aseo. Sentado cómodamente, después de haberse aliviado, contempló los cuatro botones que tenía a su derecha…</a:t>
            </a:r>
          </a:p>
        </p:txBody>
      </p:sp>
    </p:spTree>
  </p:cSld>
  <p:clrMapOvr>
    <a:masterClrMapping/>
  </p:clrMapOvr>
  <p:transition spd="med">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descr="1194274930_f"/>
          <p:cNvPicPr>
            <a:picLocks noChangeAspect="1" noChangeArrowheads="1"/>
          </p:cNvPicPr>
          <p:nvPr/>
        </p:nvPicPr>
        <p:blipFill>
          <a:blip r:embed="rId3" cstate="print"/>
          <a:srcRect t="9636" r="27838" b="36758"/>
          <a:stretch>
            <a:fillRect/>
          </a:stretch>
        </p:blipFill>
        <p:spPr bwMode="auto">
          <a:xfrm>
            <a:off x="395288" y="188913"/>
            <a:ext cx="8351837" cy="3925887"/>
          </a:xfrm>
          <a:prstGeom prst="rect">
            <a:avLst/>
          </a:prstGeom>
          <a:noFill/>
        </p:spPr>
      </p:pic>
      <p:sp>
        <p:nvSpPr>
          <p:cNvPr id="24584" name="Oval 8"/>
          <p:cNvSpPr>
            <a:spLocks noChangeArrowheads="1"/>
          </p:cNvSpPr>
          <p:nvPr/>
        </p:nvSpPr>
        <p:spPr bwMode="auto">
          <a:xfrm>
            <a:off x="3203575" y="1989138"/>
            <a:ext cx="647700" cy="576262"/>
          </a:xfrm>
          <a:prstGeom prst="ellipse">
            <a:avLst/>
          </a:prstGeom>
          <a:solidFill>
            <a:srgbClr val="FF9900"/>
          </a:solidFill>
          <a:ln w="9525">
            <a:solidFill>
              <a:schemeClr val="tx1"/>
            </a:solidFill>
            <a:round/>
            <a:headEnd/>
            <a:tailEnd/>
          </a:ln>
          <a:effectLst/>
        </p:spPr>
        <p:txBody>
          <a:bodyPr wrap="none" anchor="ctr"/>
          <a:lstStyle/>
          <a:p>
            <a:r>
              <a:rPr lang="es-ES" sz="1600" b="1"/>
              <a:t>SLA</a:t>
            </a:r>
          </a:p>
        </p:txBody>
      </p:sp>
      <p:sp>
        <p:nvSpPr>
          <p:cNvPr id="24585" name="Oval 9"/>
          <p:cNvSpPr>
            <a:spLocks noChangeArrowheads="1"/>
          </p:cNvSpPr>
          <p:nvPr/>
        </p:nvSpPr>
        <p:spPr bwMode="auto">
          <a:xfrm>
            <a:off x="3924300" y="1916113"/>
            <a:ext cx="647700" cy="576262"/>
          </a:xfrm>
          <a:prstGeom prst="ellipse">
            <a:avLst/>
          </a:prstGeom>
          <a:solidFill>
            <a:srgbClr val="FF66FF"/>
          </a:solidFill>
          <a:ln w="9525">
            <a:solidFill>
              <a:schemeClr val="tx1"/>
            </a:solidFill>
            <a:round/>
            <a:headEnd/>
            <a:tailEnd/>
          </a:ln>
          <a:effectLst/>
        </p:spPr>
        <p:txBody>
          <a:bodyPr wrap="none" anchor="ctr"/>
          <a:lstStyle/>
          <a:p>
            <a:r>
              <a:rPr lang="es-ES" sz="1400" b="1"/>
              <a:t>SSA</a:t>
            </a:r>
          </a:p>
        </p:txBody>
      </p:sp>
      <p:sp>
        <p:nvSpPr>
          <p:cNvPr id="24586" name="Oval 10"/>
          <p:cNvSpPr>
            <a:spLocks noChangeArrowheads="1"/>
          </p:cNvSpPr>
          <p:nvPr/>
        </p:nvSpPr>
        <p:spPr bwMode="auto">
          <a:xfrm>
            <a:off x="4643438" y="1844675"/>
            <a:ext cx="647700" cy="576263"/>
          </a:xfrm>
          <a:prstGeom prst="ellipse">
            <a:avLst/>
          </a:prstGeom>
          <a:solidFill>
            <a:srgbClr val="33CC33"/>
          </a:solidFill>
          <a:ln w="9525">
            <a:solidFill>
              <a:schemeClr val="tx1"/>
            </a:solidFill>
            <a:round/>
            <a:headEnd/>
            <a:tailEnd/>
          </a:ln>
          <a:effectLst/>
        </p:spPr>
        <p:txBody>
          <a:bodyPr wrap="none" anchor="ctr"/>
          <a:lstStyle/>
          <a:p>
            <a:r>
              <a:rPr lang="es-ES" sz="1400" b="1"/>
              <a:t>STA</a:t>
            </a:r>
          </a:p>
        </p:txBody>
      </p:sp>
      <p:sp>
        <p:nvSpPr>
          <p:cNvPr id="24587" name="Oval 11"/>
          <p:cNvSpPr>
            <a:spLocks noChangeArrowheads="1"/>
          </p:cNvSpPr>
          <p:nvPr/>
        </p:nvSpPr>
        <p:spPr bwMode="auto">
          <a:xfrm>
            <a:off x="5364163" y="1773238"/>
            <a:ext cx="647700" cy="576262"/>
          </a:xfrm>
          <a:prstGeom prst="ellipse">
            <a:avLst/>
          </a:prstGeom>
          <a:solidFill>
            <a:srgbClr val="FF0000"/>
          </a:solidFill>
          <a:ln w="9525">
            <a:solidFill>
              <a:schemeClr val="tx1"/>
            </a:solidFill>
            <a:round/>
            <a:headEnd/>
            <a:tailEnd/>
          </a:ln>
          <a:effectLst/>
        </p:spPr>
        <p:txBody>
          <a:bodyPr wrap="none" anchor="ctr"/>
          <a:lstStyle/>
          <a:p>
            <a:r>
              <a:rPr lang="es-ES" sz="1400" b="1"/>
              <a:t>RAT</a:t>
            </a:r>
          </a:p>
        </p:txBody>
      </p:sp>
      <p:sp>
        <p:nvSpPr>
          <p:cNvPr id="24589" name="Text Box 13"/>
          <p:cNvSpPr txBox="1">
            <a:spLocks noChangeArrowheads="1"/>
          </p:cNvSpPr>
          <p:nvPr/>
        </p:nvSpPr>
        <p:spPr bwMode="auto">
          <a:xfrm>
            <a:off x="231775" y="4318000"/>
            <a:ext cx="8661400" cy="3013075"/>
          </a:xfrm>
          <a:prstGeom prst="rect">
            <a:avLst/>
          </a:prstGeom>
          <a:noFill/>
          <a:ln w="9525">
            <a:noFill/>
            <a:miter lim="800000"/>
            <a:headEnd/>
            <a:tailEnd/>
          </a:ln>
          <a:effectLst/>
        </p:spPr>
        <p:txBody>
          <a:bodyPr>
            <a:spAutoFit/>
          </a:bodyPr>
          <a:lstStyle/>
          <a:p>
            <a:r>
              <a:rPr lang="es-ES">
                <a:solidFill>
                  <a:schemeClr val="bg1"/>
                </a:solidFill>
              </a:rPr>
              <a:t>Y no pudo reprimir la curiosidad de pulsarlos para ver cual era su cometido. Sin pensárselo más, oprimió el primer botón que tenía al rótulo”SLA” (Sistema de Limpieza Automático). Sintió un chorro de agua tibia en sus partes y pensó: “Este baño es una delicia, ahora comprendo por qué las mujeres se pasan aquí las horas muertas”.</a:t>
            </a:r>
            <a:br>
              <a:rPr lang="es-ES">
                <a:solidFill>
                  <a:schemeClr val="bg1"/>
                </a:solidFill>
              </a:rPr>
            </a:br>
            <a:r>
              <a:rPr lang="es-ES"/>
              <a:t/>
            </a:r>
            <a:br>
              <a:rPr lang="es-ES"/>
            </a:br>
            <a:endParaRPr lang="es-ES"/>
          </a:p>
        </p:txBody>
      </p:sp>
    </p:spTree>
  </p:cSld>
  <p:clrMapOvr>
    <a:masterClrMapping/>
  </p:clrMapOvr>
  <p:transition spd="med">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EL W"/>
          <p:cNvPicPr>
            <a:picLocks noChangeAspect="1" noChangeArrowheads="1"/>
          </p:cNvPicPr>
          <p:nvPr/>
        </p:nvPicPr>
        <p:blipFill>
          <a:blip r:embed="rId3" cstate="print"/>
          <a:srcRect l="5902" t="5902" r="18507" b="40555"/>
          <a:stretch>
            <a:fillRect/>
          </a:stretch>
        </p:blipFill>
        <p:spPr bwMode="auto">
          <a:xfrm>
            <a:off x="468313" y="188913"/>
            <a:ext cx="8208962" cy="4360862"/>
          </a:xfrm>
          <a:prstGeom prst="rect">
            <a:avLst/>
          </a:prstGeom>
          <a:noFill/>
        </p:spPr>
      </p:pic>
      <p:sp>
        <p:nvSpPr>
          <p:cNvPr id="23555" name="Text Box 3"/>
          <p:cNvSpPr txBox="1">
            <a:spLocks noChangeArrowheads="1"/>
          </p:cNvSpPr>
          <p:nvPr/>
        </p:nvSpPr>
        <p:spPr bwMode="auto">
          <a:xfrm>
            <a:off x="468313" y="4724400"/>
            <a:ext cx="8301037" cy="3013075"/>
          </a:xfrm>
          <a:prstGeom prst="rect">
            <a:avLst/>
          </a:prstGeom>
          <a:noFill/>
          <a:ln w="9525">
            <a:noFill/>
            <a:miter lim="800000"/>
            <a:headEnd/>
            <a:tailEnd/>
          </a:ln>
          <a:effectLst/>
        </p:spPr>
        <p:txBody>
          <a:bodyPr>
            <a:spAutoFit/>
          </a:bodyPr>
          <a:lstStyle/>
          <a:p>
            <a:r>
              <a:rPr lang="es-ES">
                <a:solidFill>
                  <a:schemeClr val="bg1"/>
                </a:solidFill>
              </a:rPr>
              <a:t>Entonces apretó el botón que ponía “SSA” (Sistema de Secado Automático), y fue cuando un chorro de aire templado fue dirigido también al mismo lugar. Venancio no se podía creer la sensación de placer que el aire tibio le producía en “sus partes intimas”</a:t>
            </a:r>
            <a:br>
              <a:rPr lang="es-ES">
                <a:solidFill>
                  <a:schemeClr val="bg1"/>
                </a:solidFill>
              </a:rPr>
            </a:br>
            <a:r>
              <a:rPr lang="es-ES"/>
              <a:t>.</a:t>
            </a:r>
            <a:br>
              <a:rPr lang="es-ES"/>
            </a:br>
            <a:r>
              <a:rPr lang="es-ES"/>
              <a:t/>
            </a:r>
            <a:br>
              <a:rPr lang="es-ES"/>
            </a:br>
            <a:endParaRPr lang="es-ES"/>
          </a:p>
        </p:txBody>
      </p:sp>
    </p:spTree>
  </p:cSld>
  <p:clrMapOvr>
    <a:masterClrMapping/>
  </p:clrMapOvr>
  <p:transition spd="med">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EL W"/>
          <p:cNvPicPr>
            <a:picLocks noChangeAspect="1" noChangeArrowheads="1"/>
          </p:cNvPicPr>
          <p:nvPr/>
        </p:nvPicPr>
        <p:blipFill>
          <a:blip r:embed="rId3" cstate="print"/>
          <a:srcRect l="5902" t="5902" r="18507" b="40555"/>
          <a:stretch>
            <a:fillRect/>
          </a:stretch>
        </p:blipFill>
        <p:spPr bwMode="auto">
          <a:xfrm>
            <a:off x="468313" y="188913"/>
            <a:ext cx="8208962" cy="4360862"/>
          </a:xfrm>
          <a:prstGeom prst="rect">
            <a:avLst/>
          </a:prstGeom>
          <a:noFill/>
        </p:spPr>
      </p:pic>
      <p:sp>
        <p:nvSpPr>
          <p:cNvPr id="21507" name="Text Box 3"/>
          <p:cNvSpPr txBox="1">
            <a:spLocks noChangeArrowheads="1"/>
          </p:cNvSpPr>
          <p:nvPr/>
        </p:nvSpPr>
        <p:spPr bwMode="auto">
          <a:xfrm>
            <a:off x="519113" y="4941888"/>
            <a:ext cx="8624887" cy="1552575"/>
          </a:xfrm>
          <a:prstGeom prst="rect">
            <a:avLst/>
          </a:prstGeom>
          <a:noFill/>
          <a:ln w="9525">
            <a:noFill/>
            <a:miter lim="800000"/>
            <a:headEnd/>
            <a:tailEnd/>
          </a:ln>
          <a:effectLst/>
        </p:spPr>
        <p:txBody>
          <a:bodyPr>
            <a:spAutoFit/>
          </a:bodyPr>
          <a:lstStyle/>
          <a:p>
            <a:r>
              <a:rPr lang="es-ES">
                <a:solidFill>
                  <a:schemeClr val="bg1"/>
                </a:solidFill>
              </a:rPr>
              <a:t>Cuando accionó el siguiente botón, “STA” (Sistema de Talco Automático), todo su cuerpo se estremeció con la caricia suave de una borla impregnada con aromático talco.</a:t>
            </a:r>
            <a:br>
              <a:rPr lang="es-ES">
                <a:solidFill>
                  <a:schemeClr val="bg1"/>
                </a:solidFill>
              </a:rPr>
            </a:br>
            <a:r>
              <a:rPr lang="es-ES">
                <a:solidFill>
                  <a:schemeClr val="bg1"/>
                </a:solidFill>
              </a:rPr>
              <a:t>Aquello estaba alcanzando cotas insospechadas de placer… </a:t>
            </a:r>
          </a:p>
        </p:txBody>
      </p:sp>
    </p:spTree>
  </p:cSld>
  <p:clrMapOvr>
    <a:masterClrMapping/>
  </p:clrMapOvr>
  <p:transition spd="med">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Text Box 4"/>
          <p:cNvSpPr txBox="1">
            <a:spLocks noChangeArrowheads="1"/>
          </p:cNvSpPr>
          <p:nvPr/>
        </p:nvSpPr>
        <p:spPr bwMode="auto">
          <a:xfrm>
            <a:off x="684213" y="5013325"/>
            <a:ext cx="7632700" cy="2282825"/>
          </a:xfrm>
          <a:prstGeom prst="rect">
            <a:avLst/>
          </a:prstGeom>
          <a:noFill/>
          <a:ln w="9525">
            <a:noFill/>
            <a:miter lim="800000"/>
            <a:headEnd/>
            <a:tailEnd/>
          </a:ln>
          <a:effectLst/>
        </p:spPr>
        <p:txBody>
          <a:bodyPr>
            <a:spAutoFit/>
          </a:bodyPr>
          <a:lstStyle/>
          <a:p>
            <a:r>
              <a:rPr lang="es-ES">
                <a:solidFill>
                  <a:schemeClr val="bg1"/>
                </a:solidFill>
              </a:rPr>
              <a:t>Ya por último apretó el cuarto botón, “RAT”… y perdió la noción de todo.</a:t>
            </a:r>
            <a:br>
              <a:rPr lang="es-ES">
                <a:solidFill>
                  <a:schemeClr val="bg1"/>
                </a:solidFill>
              </a:rPr>
            </a:br>
            <a:r>
              <a:rPr lang="es-ES">
                <a:solidFill>
                  <a:schemeClr val="bg1"/>
                </a:solidFill>
              </a:rPr>
              <a:t>Cuando se despertó no sabía ni dónde estaba, ni qué hora era, ni cómo había llegado hasta allí.</a:t>
            </a:r>
            <a:br>
              <a:rPr lang="es-ES">
                <a:solidFill>
                  <a:schemeClr val="bg1"/>
                </a:solidFill>
              </a:rPr>
            </a:br>
            <a:r>
              <a:rPr lang="es-ES"/>
              <a:t/>
            </a:r>
            <a:br>
              <a:rPr lang="es-ES"/>
            </a:br>
            <a:endParaRPr lang="es-ES"/>
          </a:p>
        </p:txBody>
      </p:sp>
      <p:pic>
        <p:nvPicPr>
          <p:cNvPr id="22535" name="Picture 7" descr="Presentación2"/>
          <p:cNvPicPr>
            <a:picLocks noChangeAspect="1" noChangeArrowheads="1"/>
          </p:cNvPicPr>
          <p:nvPr/>
        </p:nvPicPr>
        <p:blipFill>
          <a:blip r:embed="rId3" cstate="print"/>
          <a:srcRect l="8264" t="12199" r="24010" b="36342"/>
          <a:stretch>
            <a:fillRect/>
          </a:stretch>
        </p:blipFill>
        <p:spPr bwMode="auto">
          <a:xfrm>
            <a:off x="539750" y="188913"/>
            <a:ext cx="8208963" cy="4678362"/>
          </a:xfrm>
          <a:prstGeom prst="rect">
            <a:avLst/>
          </a:prstGeom>
          <a:noFill/>
        </p:spPr>
      </p:pic>
    </p:spTree>
  </p:cSld>
  <p:clrMapOvr>
    <a:masterClrMapping/>
  </p:clrMapOvr>
  <p:transition spd="med">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enfermera"/>
          <p:cNvPicPr>
            <a:picLocks noChangeAspect="1" noChangeArrowheads="1"/>
          </p:cNvPicPr>
          <p:nvPr/>
        </p:nvPicPr>
        <p:blipFill>
          <a:blip r:embed="rId3" cstate="print"/>
          <a:srcRect t="2977"/>
          <a:stretch>
            <a:fillRect/>
          </a:stretch>
        </p:blipFill>
        <p:spPr bwMode="auto">
          <a:xfrm>
            <a:off x="468313" y="333375"/>
            <a:ext cx="8351837" cy="4706938"/>
          </a:xfrm>
          <a:prstGeom prst="rect">
            <a:avLst/>
          </a:prstGeom>
          <a:noFill/>
        </p:spPr>
      </p:pic>
      <p:sp>
        <p:nvSpPr>
          <p:cNvPr id="20483" name="Text Box 3"/>
          <p:cNvSpPr txBox="1">
            <a:spLocks noChangeArrowheads="1"/>
          </p:cNvSpPr>
          <p:nvPr/>
        </p:nvSpPr>
        <p:spPr bwMode="auto">
          <a:xfrm>
            <a:off x="179388" y="5157788"/>
            <a:ext cx="8443912" cy="2282825"/>
          </a:xfrm>
          <a:prstGeom prst="rect">
            <a:avLst/>
          </a:prstGeom>
          <a:noFill/>
          <a:ln w="9525">
            <a:noFill/>
            <a:miter lim="800000"/>
            <a:headEnd/>
            <a:tailEnd/>
          </a:ln>
          <a:effectLst/>
        </p:spPr>
        <p:txBody>
          <a:bodyPr>
            <a:spAutoFit/>
          </a:bodyPr>
          <a:lstStyle/>
          <a:p>
            <a:r>
              <a:rPr lang="es-ES">
                <a:solidFill>
                  <a:schemeClr val="bg1"/>
                </a:solidFill>
              </a:rPr>
              <a:t>Se le acercó una enfermera muy amable y le explicó que se encontraba en un hospital , al que había llegado hacía dos días en estado de shock traumático y que habían conseguido normalizar sus constantes vitales.</a:t>
            </a:r>
            <a:br>
              <a:rPr lang="es-ES">
                <a:solidFill>
                  <a:schemeClr val="bg1"/>
                </a:solidFill>
              </a:rPr>
            </a:br>
            <a:r>
              <a:rPr lang="es-ES"/>
              <a:t/>
            </a:r>
            <a:br>
              <a:rPr lang="es-ES"/>
            </a:br>
            <a:endParaRPr lang="es-ES"/>
          </a:p>
        </p:txBody>
      </p:sp>
    </p:spTree>
  </p:cSld>
  <p:clrMapOvr>
    <a:masterClrMapping/>
  </p:clrMapOvr>
  <p:transition spd="med">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Presentación2"/>
          <p:cNvPicPr>
            <a:picLocks noChangeAspect="1" noChangeArrowheads="1"/>
          </p:cNvPicPr>
          <p:nvPr/>
        </p:nvPicPr>
        <p:blipFill>
          <a:blip r:embed="rId3" cstate="print"/>
          <a:srcRect l="8264" t="12199" r="41835" b="52226"/>
          <a:stretch>
            <a:fillRect/>
          </a:stretch>
        </p:blipFill>
        <p:spPr bwMode="auto">
          <a:xfrm>
            <a:off x="971550" y="404813"/>
            <a:ext cx="7272338" cy="3889375"/>
          </a:xfrm>
          <a:prstGeom prst="rect">
            <a:avLst/>
          </a:prstGeom>
          <a:noFill/>
        </p:spPr>
      </p:pic>
      <p:sp>
        <p:nvSpPr>
          <p:cNvPr id="19460" name="Text Box 4"/>
          <p:cNvSpPr txBox="1">
            <a:spLocks noChangeArrowheads="1"/>
          </p:cNvSpPr>
          <p:nvPr/>
        </p:nvSpPr>
        <p:spPr bwMode="auto">
          <a:xfrm>
            <a:off x="323850" y="4292600"/>
            <a:ext cx="8301038" cy="3013075"/>
          </a:xfrm>
          <a:prstGeom prst="rect">
            <a:avLst/>
          </a:prstGeom>
          <a:noFill/>
          <a:ln w="9525">
            <a:noFill/>
            <a:miter lim="800000"/>
            <a:headEnd/>
            <a:tailEnd/>
          </a:ln>
          <a:effectLst/>
        </p:spPr>
        <p:txBody>
          <a:bodyPr>
            <a:spAutoFit/>
          </a:bodyPr>
          <a:lstStyle/>
          <a:p>
            <a:r>
              <a:rPr lang="es-ES">
                <a:solidFill>
                  <a:schemeClr val="bg1"/>
                </a:solidFill>
              </a:rPr>
              <a:t>Entonces Venancio preguntó:</a:t>
            </a:r>
            <a:br>
              <a:rPr lang="es-ES">
                <a:solidFill>
                  <a:schemeClr val="bg1"/>
                </a:solidFill>
              </a:rPr>
            </a:br>
            <a:r>
              <a:rPr lang="es-ES">
                <a:solidFill>
                  <a:schemeClr val="bg1"/>
                </a:solidFill>
              </a:rPr>
              <a:t> ¿El avión ha tenido un accidente terrible, verdad?</a:t>
            </a:r>
            <a:br>
              <a:rPr lang="es-ES">
                <a:solidFill>
                  <a:schemeClr val="bg1"/>
                </a:solidFill>
              </a:rPr>
            </a:br>
            <a:r>
              <a:rPr lang="es-ES">
                <a:solidFill>
                  <a:schemeClr val="bg1"/>
                </a:solidFill>
              </a:rPr>
              <a:t>-No señor, el avión aterrizó normalmente en su destino, </a:t>
            </a:r>
          </a:p>
          <a:p>
            <a:r>
              <a:rPr lang="es-ES">
                <a:solidFill>
                  <a:schemeClr val="bg1"/>
                </a:solidFill>
              </a:rPr>
              <a:t>-contestó la enfermera-.</a:t>
            </a:r>
            <a:br>
              <a:rPr lang="es-ES">
                <a:solidFill>
                  <a:schemeClr val="bg1"/>
                </a:solidFill>
              </a:rPr>
            </a:br>
            <a:r>
              <a:rPr lang="es-ES">
                <a:solidFill>
                  <a:schemeClr val="bg1"/>
                </a:solidFill>
              </a:rPr>
              <a:t>Entonces, ¿qué ha ocurrido? </a:t>
            </a:r>
          </a:p>
          <a:p>
            <a:r>
              <a:rPr lang="es-ES">
                <a:solidFill>
                  <a:schemeClr val="bg1"/>
                </a:solidFill>
              </a:rPr>
              <a:t>Preguntó nuestro hombre desconcertado.</a:t>
            </a:r>
            <a:br>
              <a:rPr lang="es-ES">
                <a:solidFill>
                  <a:schemeClr val="bg1"/>
                </a:solidFill>
              </a:rPr>
            </a:br>
            <a:r>
              <a:rPr lang="es-ES"/>
              <a:t/>
            </a:r>
            <a:br>
              <a:rPr lang="es-ES"/>
            </a:br>
            <a:endParaRPr lang="es-ES"/>
          </a:p>
        </p:txBody>
      </p:sp>
    </p:spTree>
  </p:cSld>
  <p:clrMapOvr>
    <a:masterClrMapping/>
  </p:clrMapOvr>
  <p:transition spd="med">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enfermera"/>
          <p:cNvPicPr>
            <a:picLocks noChangeAspect="1" noChangeArrowheads="1"/>
          </p:cNvPicPr>
          <p:nvPr/>
        </p:nvPicPr>
        <p:blipFill>
          <a:blip r:embed="rId3" cstate="print"/>
          <a:srcRect l="18095" t="2977" r="14655" b="26582"/>
          <a:stretch>
            <a:fillRect/>
          </a:stretch>
        </p:blipFill>
        <p:spPr bwMode="auto">
          <a:xfrm>
            <a:off x="827088" y="188913"/>
            <a:ext cx="7775575" cy="4392612"/>
          </a:xfrm>
          <a:prstGeom prst="rect">
            <a:avLst/>
          </a:prstGeom>
          <a:noFill/>
        </p:spPr>
      </p:pic>
      <p:sp>
        <p:nvSpPr>
          <p:cNvPr id="38915" name="Text Box 3"/>
          <p:cNvSpPr txBox="1">
            <a:spLocks noChangeArrowheads="1"/>
          </p:cNvSpPr>
          <p:nvPr/>
        </p:nvSpPr>
        <p:spPr bwMode="auto">
          <a:xfrm>
            <a:off x="468313" y="4724400"/>
            <a:ext cx="7991475" cy="822325"/>
          </a:xfrm>
          <a:prstGeom prst="rect">
            <a:avLst/>
          </a:prstGeom>
          <a:noFill/>
          <a:ln w="9525">
            <a:noFill/>
            <a:miter lim="800000"/>
            <a:headEnd/>
            <a:tailEnd/>
          </a:ln>
          <a:effectLst/>
        </p:spPr>
        <p:txBody>
          <a:bodyPr>
            <a:spAutoFit/>
          </a:bodyPr>
          <a:lstStyle/>
          <a:p>
            <a:r>
              <a:rPr lang="es-ES">
                <a:solidFill>
                  <a:schemeClr val="bg1"/>
                </a:solidFill>
              </a:rPr>
              <a:t>Usted presionó el botón “RAT” (Retirada Automática del Tampax) y…</a:t>
            </a:r>
          </a:p>
        </p:txBody>
      </p:sp>
      <p:sp>
        <p:nvSpPr>
          <p:cNvPr id="38916" name="Text Box 4"/>
          <p:cNvSpPr txBox="1">
            <a:spLocks noChangeArrowheads="1"/>
          </p:cNvSpPr>
          <p:nvPr/>
        </p:nvSpPr>
        <p:spPr bwMode="auto">
          <a:xfrm>
            <a:off x="250825" y="5589588"/>
            <a:ext cx="8372475" cy="1554162"/>
          </a:xfrm>
          <a:prstGeom prst="rect">
            <a:avLst/>
          </a:prstGeom>
          <a:noFill/>
          <a:ln w="9525">
            <a:noFill/>
            <a:miter lim="800000"/>
            <a:headEnd/>
            <a:tailEnd/>
          </a:ln>
          <a:effectLst/>
        </p:spPr>
        <p:txBody>
          <a:bodyPr>
            <a:spAutoFit/>
          </a:bodyPr>
          <a:lstStyle/>
          <a:p>
            <a:r>
              <a:rPr lang="es-ES" sz="3200" b="1" u="sng">
                <a:solidFill>
                  <a:schemeClr val="bg1"/>
                </a:solidFill>
              </a:rPr>
              <a:t>SU PENE ESTÁ EN UNA CAJITA DEBAJO DE LA ALMOHADA</a:t>
            </a:r>
          </a:p>
          <a:p>
            <a:endParaRPr lang="es-ES" sz="3200" b="1" u="sng">
              <a:solidFill>
                <a:schemeClr val="bg1"/>
              </a:solidFill>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2000"/>
                                  </p:stCondLst>
                                  <p:childTnLst>
                                    <p:set>
                                      <p:cBhvr>
                                        <p:cTn id="6" dur="1" fill="hold">
                                          <p:stCondLst>
                                            <p:cond delay="0"/>
                                          </p:stCondLst>
                                        </p:cTn>
                                        <p:tgtEl>
                                          <p:spTgt spid="38916"/>
                                        </p:tgtEl>
                                        <p:attrNameLst>
                                          <p:attrName>style.visibility</p:attrName>
                                        </p:attrNameLst>
                                      </p:cBhvr>
                                      <p:to>
                                        <p:strVal val="visible"/>
                                      </p:to>
                                    </p:set>
                                    <p:animEffect transition="in" filter="wipe(down)">
                                      <p:cBhvr>
                                        <p:cTn id="7" dur="580">
                                          <p:stCondLst>
                                            <p:cond delay="0"/>
                                          </p:stCondLst>
                                        </p:cTn>
                                        <p:tgtEl>
                                          <p:spTgt spid="38916"/>
                                        </p:tgtEl>
                                      </p:cBhvr>
                                    </p:animEffect>
                                    <p:anim calcmode="lin" valueType="num">
                                      <p:cBhvr>
                                        <p:cTn id="8" dur="1822" tmFilter="0,0; 0.14,0.36; 0.43,0.73; 0.71,0.91; 1.0,1.0">
                                          <p:stCondLst>
                                            <p:cond delay="0"/>
                                          </p:stCondLst>
                                        </p:cTn>
                                        <p:tgtEl>
                                          <p:spTgt spid="3891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891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891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891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8916"/>
                                        </p:tgtEl>
                                        <p:attrNameLst>
                                          <p:attrName>ppt_y</p:attrName>
                                        </p:attrNameLst>
                                      </p:cBhvr>
                                      <p:tavLst>
                                        <p:tav tm="0" fmla="#ppt_y-sin(pi*$)/81">
                                          <p:val>
                                            <p:fltVal val="0"/>
                                          </p:val>
                                        </p:tav>
                                        <p:tav tm="100000">
                                          <p:val>
                                            <p:fltVal val="1"/>
                                          </p:val>
                                        </p:tav>
                                      </p:tavLst>
                                    </p:anim>
                                    <p:animScale>
                                      <p:cBhvr>
                                        <p:cTn id="13" dur="26">
                                          <p:stCondLst>
                                            <p:cond delay="650"/>
                                          </p:stCondLst>
                                        </p:cTn>
                                        <p:tgtEl>
                                          <p:spTgt spid="38916"/>
                                        </p:tgtEl>
                                      </p:cBhvr>
                                      <p:to x="100000" y="60000"/>
                                    </p:animScale>
                                    <p:animScale>
                                      <p:cBhvr>
                                        <p:cTn id="14" dur="166" decel="50000">
                                          <p:stCondLst>
                                            <p:cond delay="676"/>
                                          </p:stCondLst>
                                        </p:cTn>
                                        <p:tgtEl>
                                          <p:spTgt spid="38916"/>
                                        </p:tgtEl>
                                      </p:cBhvr>
                                      <p:to x="100000" y="100000"/>
                                    </p:animScale>
                                    <p:animScale>
                                      <p:cBhvr>
                                        <p:cTn id="15" dur="26">
                                          <p:stCondLst>
                                            <p:cond delay="1312"/>
                                          </p:stCondLst>
                                        </p:cTn>
                                        <p:tgtEl>
                                          <p:spTgt spid="38916"/>
                                        </p:tgtEl>
                                      </p:cBhvr>
                                      <p:to x="100000" y="80000"/>
                                    </p:animScale>
                                    <p:animScale>
                                      <p:cBhvr>
                                        <p:cTn id="16" dur="166" decel="50000">
                                          <p:stCondLst>
                                            <p:cond delay="1338"/>
                                          </p:stCondLst>
                                        </p:cTn>
                                        <p:tgtEl>
                                          <p:spTgt spid="38916"/>
                                        </p:tgtEl>
                                      </p:cBhvr>
                                      <p:to x="100000" y="100000"/>
                                    </p:animScale>
                                    <p:animScale>
                                      <p:cBhvr>
                                        <p:cTn id="17" dur="26">
                                          <p:stCondLst>
                                            <p:cond delay="1642"/>
                                          </p:stCondLst>
                                        </p:cTn>
                                        <p:tgtEl>
                                          <p:spTgt spid="38916"/>
                                        </p:tgtEl>
                                      </p:cBhvr>
                                      <p:to x="100000" y="90000"/>
                                    </p:animScale>
                                    <p:animScale>
                                      <p:cBhvr>
                                        <p:cTn id="18" dur="166" decel="50000">
                                          <p:stCondLst>
                                            <p:cond delay="1668"/>
                                          </p:stCondLst>
                                        </p:cTn>
                                        <p:tgtEl>
                                          <p:spTgt spid="38916"/>
                                        </p:tgtEl>
                                      </p:cBhvr>
                                      <p:to x="100000" y="100000"/>
                                    </p:animScale>
                                    <p:animScale>
                                      <p:cBhvr>
                                        <p:cTn id="19" dur="26">
                                          <p:stCondLst>
                                            <p:cond delay="1808"/>
                                          </p:stCondLst>
                                        </p:cTn>
                                        <p:tgtEl>
                                          <p:spTgt spid="38916"/>
                                        </p:tgtEl>
                                      </p:cBhvr>
                                      <p:to x="100000" y="95000"/>
                                    </p:animScale>
                                    <p:animScale>
                                      <p:cBhvr>
                                        <p:cTn id="20" dur="166" decel="50000">
                                          <p:stCondLst>
                                            <p:cond delay="1834"/>
                                          </p:stCondLst>
                                        </p:cTn>
                                        <p:tgtEl>
                                          <p:spTgt spid="3891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6"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l"/>
            <a:endParaRPr lang="es-ES" sz="1800" i="0">
              <a:solidFill>
                <a:srgbClr val="000000"/>
              </a:solidFill>
              <a:latin typeface="Arial" charset="0"/>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algn="l"/>
            <a:endParaRPr lang="es-ES" sz="1800" i="0">
              <a:solidFill>
                <a:srgbClr val="000000"/>
              </a:solidFill>
              <a:latin typeface="Arial" charset="0"/>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algn="l"/>
            <a:endParaRPr lang="es-ES" sz="1800" i="0">
              <a:solidFill>
                <a:srgbClr val="000000"/>
              </a:solidFill>
              <a:latin typeface="Arial" charset="0"/>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algn="l"/>
            <a:endParaRPr lang="es-ES" sz="1800" i="0">
              <a:solidFill>
                <a:srgbClr val="000000"/>
              </a:solidFill>
              <a:latin typeface="Arial" charset="0"/>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spcBef>
                <a:spcPct val="50000"/>
              </a:spcBef>
            </a:pPr>
            <a:r>
              <a:rPr lang="es-ES_tradnl" sz="1200" b="1" i="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lgn="l">
              <a:spcBef>
                <a:spcPct val="50000"/>
              </a:spcBef>
            </a:pPr>
            <a:endParaRPr lang="es-ES" sz="1800" i="0">
              <a:solidFill>
                <a:srgbClr val="000000"/>
              </a:solidFill>
              <a:latin typeface="Arial" charset="0"/>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spcBef>
                <a:spcPct val="50000"/>
              </a:spcBef>
            </a:pPr>
            <a:r>
              <a:rPr lang="es-ES_tradnl" sz="1800" b="1" i="0"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spcBef>
                <a:spcPct val="50000"/>
              </a:spcBef>
            </a:pPr>
            <a:r>
              <a:rPr lang="es-ES_tradnl" sz="1800" b="1" i="0"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spcBef>
                <a:spcPct val="50000"/>
              </a:spcBef>
            </a:pPr>
            <a:r>
              <a:rPr lang="es-ES_tradnl" sz="1800" b="1" i="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_baño_de_las_mujeres">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400" b="0" i="1" u="none" strike="noStrike" cap="none" normalizeH="0" baseline="0" smtClean="0">
            <a:ln>
              <a:noFill/>
            </a:ln>
            <a:solidFill>
              <a:schemeClr val="tx1"/>
            </a:solidFill>
            <a:effectLst/>
            <a:latin typeface="Comic Sans MS" pitchFamily="66"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400" b="0" i="1" u="none" strike="noStrike" cap="none" normalizeH="0" baseline="0" smtClean="0">
            <a:ln>
              <a:noFill/>
            </a:ln>
            <a:solidFill>
              <a:schemeClr val="tx1"/>
            </a:solidFill>
            <a:effectLst/>
            <a:latin typeface="Comic Sans MS" pitchFamily="66"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El_baño_de_las_mujeres</Template>
  <TotalTime>8</TotalTime>
  <Words>587</Words>
  <Application>Microsoft Office PowerPoint</Application>
  <PresentationFormat>Presentación en pantalla (4:3)</PresentationFormat>
  <Paragraphs>76</Paragraphs>
  <Slides>16</Slides>
  <Notes>15</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16</vt:i4>
      </vt:variant>
    </vt:vector>
  </HeadingPairs>
  <TitlesOfParts>
    <vt:vector size="20" baseType="lpstr">
      <vt:lpstr>Arial</vt:lpstr>
      <vt:lpstr>Comic Sans MS</vt:lpstr>
      <vt:lpstr>El_baño_de_las_mujeres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subject>CHISTE</dc:subject>
  <dc:creator>JOSE LUIS</dc:creator>
  <dc:description>MÚSICA, IMÁGENES Y TEXTO OBTENIDOS DE INTERNET._x000d_
JUNIO DE 2008</dc:description>
  <cp:lastModifiedBy>JOSE LUIS</cp:lastModifiedBy>
  <cp:revision>1</cp:revision>
  <dcterms:created xsi:type="dcterms:W3CDTF">2014-08-21T12:51:45Z</dcterms:created>
  <dcterms:modified xsi:type="dcterms:W3CDTF">2014-08-21T13:00:35Z</dcterms:modified>
  <cp:category>HUMOR</cp:category>
</cp:coreProperties>
</file>