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8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53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51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56"/>
  </p:notesMasterIdLst>
  <p:sldIdLst>
    <p:sldId id="339" r:id="rId2"/>
    <p:sldId id="384" r:id="rId3"/>
    <p:sldId id="385" r:id="rId4"/>
    <p:sldId id="386" r:id="rId5"/>
    <p:sldId id="387" r:id="rId6"/>
    <p:sldId id="388" r:id="rId7"/>
    <p:sldId id="340" r:id="rId8"/>
    <p:sldId id="341" r:id="rId9"/>
    <p:sldId id="342" r:id="rId10"/>
    <p:sldId id="343" r:id="rId11"/>
    <p:sldId id="344" r:id="rId12"/>
    <p:sldId id="345" r:id="rId13"/>
    <p:sldId id="346" r:id="rId14"/>
    <p:sldId id="347" r:id="rId15"/>
    <p:sldId id="348" r:id="rId16"/>
    <p:sldId id="349" r:id="rId17"/>
    <p:sldId id="350" r:id="rId18"/>
    <p:sldId id="351" r:id="rId19"/>
    <p:sldId id="352" r:id="rId20"/>
    <p:sldId id="353" r:id="rId21"/>
    <p:sldId id="354" r:id="rId22"/>
    <p:sldId id="355" r:id="rId23"/>
    <p:sldId id="356" r:id="rId24"/>
    <p:sldId id="357" r:id="rId25"/>
    <p:sldId id="358" r:id="rId26"/>
    <p:sldId id="359" r:id="rId27"/>
    <p:sldId id="360" r:id="rId28"/>
    <p:sldId id="361" r:id="rId29"/>
    <p:sldId id="362" r:id="rId30"/>
    <p:sldId id="363" r:id="rId31"/>
    <p:sldId id="364" r:id="rId32"/>
    <p:sldId id="365" r:id="rId33"/>
    <p:sldId id="366" r:id="rId34"/>
    <p:sldId id="367" r:id="rId35"/>
    <p:sldId id="368" r:id="rId36"/>
    <p:sldId id="369" r:id="rId37"/>
    <p:sldId id="370" r:id="rId38"/>
    <p:sldId id="371" r:id="rId39"/>
    <p:sldId id="372" r:id="rId40"/>
    <p:sldId id="373" r:id="rId41"/>
    <p:sldId id="374" r:id="rId42"/>
    <p:sldId id="375" r:id="rId43"/>
    <p:sldId id="376" r:id="rId44"/>
    <p:sldId id="377" r:id="rId45"/>
    <p:sldId id="378" r:id="rId46"/>
    <p:sldId id="379" r:id="rId47"/>
    <p:sldId id="380" r:id="rId48"/>
    <p:sldId id="381" r:id="rId49"/>
    <p:sldId id="382" r:id="rId50"/>
    <p:sldId id="383" r:id="rId51"/>
    <p:sldId id="389" r:id="rId52"/>
    <p:sldId id="390" r:id="rId53"/>
    <p:sldId id="391" r:id="rId54"/>
    <p:sldId id="315" r:id="rId5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Te1PWDuiBsyigf3sAJcOA" hashData="jj/J3AejWvjylZ0byc5HJgumxb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00"/>
    <a:srgbClr val="006600"/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3E7576-83A1-4265-BC95-5C4009E08221}" type="datetimeFigureOut">
              <a:rPr lang="es-ES" smtClean="0"/>
              <a:t>08/09/2013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534E46-1DE3-4001-8CD8-C1C2B2EF0E43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D2A05FA-19A3-468A-8EE1-184CBA7FE286}" type="slidenum">
              <a:rPr lang="es-ES"/>
              <a:pPr/>
              <a:t>1</a:t>
            </a:fld>
            <a:endParaRPr lang="es-ES"/>
          </a:p>
        </p:txBody>
      </p:sp>
      <p:sp>
        <p:nvSpPr>
          <p:cNvPr id="573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E9CFCB9-A250-43FC-A6C4-CAD0C1B0C60F}" type="slidenum">
              <a:rPr lang="es-ES"/>
              <a:pPr/>
              <a:t>2</a:t>
            </a:fld>
            <a:endParaRPr lang="es-ES"/>
          </a:p>
        </p:txBody>
      </p:sp>
      <p:sp>
        <p:nvSpPr>
          <p:cNvPr id="1034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B47ED27-0C91-4C72-928B-F0D2CF7ADC81}" type="slidenum">
              <a:rPr lang="es-ES"/>
              <a:pPr/>
              <a:t>3</a:t>
            </a:fld>
            <a:endParaRPr lang="es-ES"/>
          </a:p>
        </p:txBody>
      </p:sp>
      <p:sp>
        <p:nvSpPr>
          <p:cNvPr id="1044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A9F2001-A0C8-4864-AE94-65A8EEC83060}" type="slidenum">
              <a:rPr lang="es-ES"/>
              <a:pPr/>
              <a:t>4</a:t>
            </a:fld>
            <a:endParaRPr lang="es-ES"/>
          </a:p>
        </p:txBody>
      </p:sp>
      <p:sp>
        <p:nvSpPr>
          <p:cNvPr id="1054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512B4D6-04E2-4F93-A585-3C4D916A4BF2}" type="slidenum">
              <a:rPr lang="es-ES"/>
              <a:pPr/>
              <a:t>5</a:t>
            </a:fld>
            <a:endParaRPr lang="es-ES"/>
          </a:p>
        </p:txBody>
      </p:sp>
      <p:sp>
        <p:nvSpPr>
          <p:cNvPr id="1064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5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2A0CA24-02D3-4BEF-BFD9-E187920B4817}" type="slidenum">
              <a:rPr lang="es-ES"/>
              <a:pPr/>
              <a:t>6</a:t>
            </a:fld>
            <a:endParaRPr lang="es-ES"/>
          </a:p>
        </p:txBody>
      </p:sp>
      <p:sp>
        <p:nvSpPr>
          <p:cNvPr id="1075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3640781D-DA1D-412E-8B03-68F0EE5249CC}" type="slidenum">
              <a:rPr lang="es-ES"/>
              <a:pPr/>
              <a:t>7</a:t>
            </a:fld>
            <a:endParaRPr lang="es-ES"/>
          </a:p>
        </p:txBody>
      </p:sp>
      <p:sp>
        <p:nvSpPr>
          <p:cNvPr id="583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8DA8AF4-A035-4F75-B4E6-22D926AD9621}" type="slidenum">
              <a:rPr lang="es-ES"/>
              <a:pPr/>
              <a:t>8</a:t>
            </a:fld>
            <a:endParaRPr lang="es-ES"/>
          </a:p>
        </p:txBody>
      </p:sp>
      <p:sp>
        <p:nvSpPr>
          <p:cNvPr id="593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BF50F70-37FD-488F-B30F-6D17CF5F8DEB}" type="slidenum">
              <a:rPr lang="es-ES"/>
              <a:pPr/>
              <a:t>9</a:t>
            </a:fld>
            <a:endParaRPr lang="es-ES"/>
          </a:p>
        </p:txBody>
      </p:sp>
      <p:sp>
        <p:nvSpPr>
          <p:cNvPr id="604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5018A7C-3901-4103-9044-FDE91C6028A9}" type="slidenum">
              <a:rPr lang="es-ES"/>
              <a:pPr/>
              <a:t>10</a:t>
            </a:fld>
            <a:endParaRPr lang="es-ES"/>
          </a:p>
        </p:txBody>
      </p:sp>
      <p:sp>
        <p:nvSpPr>
          <p:cNvPr id="614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3617119A-35DC-42F9-975D-FE101B702655}" type="slidenum">
              <a:rPr lang="es-ES"/>
              <a:pPr/>
              <a:t>11</a:t>
            </a:fld>
            <a:endParaRPr lang="es-ES"/>
          </a:p>
        </p:txBody>
      </p:sp>
      <p:sp>
        <p:nvSpPr>
          <p:cNvPr id="624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B29FE25-9240-4AD8-B6D4-BACE25117E61}" type="slidenum">
              <a:rPr lang="es-ES"/>
              <a:pPr/>
              <a:t>12</a:t>
            </a:fld>
            <a:endParaRPr lang="es-ES"/>
          </a:p>
        </p:txBody>
      </p:sp>
      <p:sp>
        <p:nvSpPr>
          <p:cNvPr id="634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C00C4F8-6B7D-4742-859E-89F76794A2C6}" type="slidenum">
              <a:rPr lang="es-ES"/>
              <a:pPr/>
              <a:t>13</a:t>
            </a:fld>
            <a:endParaRPr lang="es-ES"/>
          </a:p>
        </p:txBody>
      </p:sp>
      <p:sp>
        <p:nvSpPr>
          <p:cNvPr id="645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94DA37F-1A60-4F7C-893B-8A7B126EB879}" type="slidenum">
              <a:rPr lang="es-ES"/>
              <a:pPr/>
              <a:t>14</a:t>
            </a:fld>
            <a:endParaRPr lang="es-ES"/>
          </a:p>
        </p:txBody>
      </p:sp>
      <p:sp>
        <p:nvSpPr>
          <p:cNvPr id="655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1CFDA88-0CDB-4FAD-9B40-5AEAA1DB72A2}" type="slidenum">
              <a:rPr lang="es-ES"/>
              <a:pPr/>
              <a:t>15</a:t>
            </a:fld>
            <a:endParaRPr lang="es-ES"/>
          </a:p>
        </p:txBody>
      </p:sp>
      <p:sp>
        <p:nvSpPr>
          <p:cNvPr id="665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7BFB389-A5AA-4916-B466-162A57A66E53}" type="slidenum">
              <a:rPr lang="es-ES"/>
              <a:pPr/>
              <a:t>16</a:t>
            </a:fld>
            <a:endParaRPr lang="es-ES"/>
          </a:p>
        </p:txBody>
      </p:sp>
      <p:sp>
        <p:nvSpPr>
          <p:cNvPr id="675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B85C01F-20C5-43BB-8D20-25CE93FC097C}" type="slidenum">
              <a:rPr lang="es-ES"/>
              <a:pPr/>
              <a:t>17</a:t>
            </a:fld>
            <a:endParaRPr lang="es-ES"/>
          </a:p>
        </p:txBody>
      </p:sp>
      <p:sp>
        <p:nvSpPr>
          <p:cNvPr id="686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29B7CEF-916A-4FB3-82A4-29E9C557DC78}" type="slidenum">
              <a:rPr lang="es-ES"/>
              <a:pPr/>
              <a:t>18</a:t>
            </a:fld>
            <a:endParaRPr lang="es-ES"/>
          </a:p>
        </p:txBody>
      </p:sp>
      <p:sp>
        <p:nvSpPr>
          <p:cNvPr id="696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9E86742-9BDB-465A-A1A3-139515033777}" type="slidenum">
              <a:rPr lang="es-ES"/>
              <a:pPr/>
              <a:t>19</a:t>
            </a:fld>
            <a:endParaRPr lang="es-ES"/>
          </a:p>
        </p:txBody>
      </p:sp>
      <p:sp>
        <p:nvSpPr>
          <p:cNvPr id="706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8DED927-BD44-4515-BCCB-D9729E3219CB}" type="slidenum">
              <a:rPr lang="es-ES"/>
              <a:pPr/>
              <a:t>20</a:t>
            </a:fld>
            <a:endParaRPr lang="es-ES"/>
          </a:p>
        </p:txBody>
      </p:sp>
      <p:sp>
        <p:nvSpPr>
          <p:cNvPr id="716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EA5E3536-9D2B-4BEE-BB77-BC5E3881A935}" type="slidenum">
              <a:rPr lang="es-ES"/>
              <a:pPr/>
              <a:t>21</a:t>
            </a:fld>
            <a:endParaRPr lang="es-ES"/>
          </a:p>
        </p:txBody>
      </p:sp>
      <p:sp>
        <p:nvSpPr>
          <p:cNvPr id="727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554A5E8-FD91-41B5-9272-1E153AB4FF47}" type="slidenum">
              <a:rPr lang="es-ES"/>
              <a:pPr/>
              <a:t>22</a:t>
            </a:fld>
            <a:endParaRPr lang="es-ES"/>
          </a:p>
        </p:txBody>
      </p:sp>
      <p:sp>
        <p:nvSpPr>
          <p:cNvPr id="737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3AD62078-218B-4D01-8ADE-E92BC6775BE2}" type="slidenum">
              <a:rPr lang="es-ES"/>
              <a:pPr/>
              <a:t>23</a:t>
            </a:fld>
            <a:endParaRPr lang="es-ES"/>
          </a:p>
        </p:txBody>
      </p:sp>
      <p:sp>
        <p:nvSpPr>
          <p:cNvPr id="747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4BA2BF1-AE9C-4230-A6BA-511CFE4366C9}" type="slidenum">
              <a:rPr lang="es-ES"/>
              <a:pPr/>
              <a:t>24</a:t>
            </a:fld>
            <a:endParaRPr lang="es-ES"/>
          </a:p>
        </p:txBody>
      </p:sp>
      <p:sp>
        <p:nvSpPr>
          <p:cNvPr id="757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535396E-E0C4-4992-83C6-DAB1E2DC582A}" type="slidenum">
              <a:rPr lang="es-ES"/>
              <a:pPr/>
              <a:t>25</a:t>
            </a:fld>
            <a:endParaRPr lang="es-ES"/>
          </a:p>
        </p:txBody>
      </p:sp>
      <p:sp>
        <p:nvSpPr>
          <p:cNvPr id="768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EEA7588-25B2-4098-80A5-EF2F2C4F4475}" type="slidenum">
              <a:rPr lang="es-ES"/>
              <a:pPr/>
              <a:t>26</a:t>
            </a:fld>
            <a:endParaRPr lang="es-ES"/>
          </a:p>
        </p:txBody>
      </p:sp>
      <p:sp>
        <p:nvSpPr>
          <p:cNvPr id="778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324D8F9-6912-48FD-9F3A-EE80458C2508}" type="slidenum">
              <a:rPr lang="es-ES"/>
              <a:pPr/>
              <a:t>27</a:t>
            </a:fld>
            <a:endParaRPr lang="es-ES"/>
          </a:p>
        </p:txBody>
      </p:sp>
      <p:sp>
        <p:nvSpPr>
          <p:cNvPr id="788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3920354-D9AD-4C67-BECD-6924D49E3866}" type="slidenum">
              <a:rPr lang="es-ES"/>
              <a:pPr/>
              <a:t>28</a:t>
            </a:fld>
            <a:endParaRPr lang="es-ES"/>
          </a:p>
        </p:txBody>
      </p:sp>
      <p:sp>
        <p:nvSpPr>
          <p:cNvPr id="798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851888B-2FB5-4219-B3EC-A7E32F2D32F2}" type="slidenum">
              <a:rPr lang="es-ES"/>
              <a:pPr/>
              <a:t>29</a:t>
            </a:fld>
            <a:endParaRPr lang="es-ES"/>
          </a:p>
        </p:txBody>
      </p:sp>
      <p:sp>
        <p:nvSpPr>
          <p:cNvPr id="808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5F62FF1-42AD-4C3A-98C6-38ED48F00AC8}" type="slidenum">
              <a:rPr lang="es-ES"/>
              <a:pPr/>
              <a:t>30</a:t>
            </a:fld>
            <a:endParaRPr lang="es-ES"/>
          </a:p>
        </p:txBody>
      </p:sp>
      <p:sp>
        <p:nvSpPr>
          <p:cNvPr id="819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AB8D40B-11F3-41B5-8611-D2429796A8B0}" type="slidenum">
              <a:rPr lang="es-ES"/>
              <a:pPr/>
              <a:t>31</a:t>
            </a:fld>
            <a:endParaRPr lang="es-ES"/>
          </a:p>
        </p:txBody>
      </p:sp>
      <p:sp>
        <p:nvSpPr>
          <p:cNvPr id="829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A29954D-677A-4E0D-89F7-3D9629EF8E4A}" type="slidenum">
              <a:rPr lang="es-ES"/>
              <a:pPr/>
              <a:t>32</a:t>
            </a:fld>
            <a:endParaRPr lang="es-ES"/>
          </a:p>
        </p:txBody>
      </p:sp>
      <p:sp>
        <p:nvSpPr>
          <p:cNvPr id="839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A6D319B-D89C-4B4C-B5BE-34271C24ED8F}" type="slidenum">
              <a:rPr lang="es-ES"/>
              <a:pPr/>
              <a:t>33</a:t>
            </a:fld>
            <a:endParaRPr lang="es-ES"/>
          </a:p>
        </p:txBody>
      </p:sp>
      <p:sp>
        <p:nvSpPr>
          <p:cNvPr id="849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35B8A7E-A75D-454C-A75E-F9F9D856E9AC}" type="slidenum">
              <a:rPr lang="es-ES"/>
              <a:pPr/>
              <a:t>34</a:t>
            </a:fld>
            <a:endParaRPr lang="es-ES"/>
          </a:p>
        </p:txBody>
      </p:sp>
      <p:sp>
        <p:nvSpPr>
          <p:cNvPr id="860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87A8861-5C9F-492E-9D01-DD0D008B0901}" type="slidenum">
              <a:rPr lang="es-ES"/>
              <a:pPr/>
              <a:t>35</a:t>
            </a:fld>
            <a:endParaRPr lang="es-ES"/>
          </a:p>
        </p:txBody>
      </p:sp>
      <p:sp>
        <p:nvSpPr>
          <p:cNvPr id="870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230835F-E10D-4D78-BD02-9837326408E6}" type="slidenum">
              <a:rPr lang="es-ES"/>
              <a:pPr/>
              <a:t>36</a:t>
            </a:fld>
            <a:endParaRPr lang="es-ES"/>
          </a:p>
        </p:txBody>
      </p:sp>
      <p:sp>
        <p:nvSpPr>
          <p:cNvPr id="880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2B2CC8B-1DBA-4C8C-BB07-E5C0D5D021B4}" type="slidenum">
              <a:rPr lang="es-ES"/>
              <a:pPr/>
              <a:t>37</a:t>
            </a:fld>
            <a:endParaRPr lang="es-ES"/>
          </a:p>
        </p:txBody>
      </p:sp>
      <p:sp>
        <p:nvSpPr>
          <p:cNvPr id="890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809F486-6A13-4AD9-8AE6-BFA3D61EEF0F}" type="slidenum">
              <a:rPr lang="es-ES"/>
              <a:pPr/>
              <a:t>38</a:t>
            </a:fld>
            <a:endParaRPr lang="es-ES"/>
          </a:p>
        </p:txBody>
      </p:sp>
      <p:sp>
        <p:nvSpPr>
          <p:cNvPr id="901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D95090E-0DD9-4EC9-B11F-58E07621983A}" type="slidenum">
              <a:rPr lang="es-ES"/>
              <a:pPr/>
              <a:t>39</a:t>
            </a:fld>
            <a:endParaRPr lang="es-ES"/>
          </a:p>
        </p:txBody>
      </p:sp>
      <p:sp>
        <p:nvSpPr>
          <p:cNvPr id="911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F6A6CBF-961D-4CC8-9920-08FB31AF248A}" type="slidenum">
              <a:rPr lang="es-ES"/>
              <a:pPr/>
              <a:t>40</a:t>
            </a:fld>
            <a:endParaRPr lang="es-ES"/>
          </a:p>
        </p:txBody>
      </p:sp>
      <p:sp>
        <p:nvSpPr>
          <p:cNvPr id="921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C5D57CF-1D52-4209-AD02-92AB81B40827}" type="slidenum">
              <a:rPr lang="es-ES"/>
              <a:pPr/>
              <a:t>41</a:t>
            </a:fld>
            <a:endParaRPr lang="es-ES"/>
          </a:p>
        </p:txBody>
      </p:sp>
      <p:sp>
        <p:nvSpPr>
          <p:cNvPr id="931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3C5D34B-F3A9-4259-9EED-B6CF891623C4}" type="slidenum">
              <a:rPr lang="es-ES"/>
              <a:pPr/>
              <a:t>42</a:t>
            </a:fld>
            <a:endParaRPr lang="es-ES"/>
          </a:p>
        </p:txBody>
      </p:sp>
      <p:sp>
        <p:nvSpPr>
          <p:cNvPr id="942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B6E1B32-0F18-49F7-A3AB-197715A39ACC}" type="slidenum">
              <a:rPr lang="es-ES"/>
              <a:pPr/>
              <a:t>43</a:t>
            </a:fld>
            <a:endParaRPr lang="es-ES"/>
          </a:p>
        </p:txBody>
      </p:sp>
      <p:sp>
        <p:nvSpPr>
          <p:cNvPr id="952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F65EB62-CB14-411B-8356-E0903107895B}" type="slidenum">
              <a:rPr lang="es-ES"/>
              <a:pPr/>
              <a:t>44</a:t>
            </a:fld>
            <a:endParaRPr lang="es-ES"/>
          </a:p>
        </p:txBody>
      </p:sp>
      <p:sp>
        <p:nvSpPr>
          <p:cNvPr id="962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E8C6B4DA-4502-4525-9654-DED8175112A6}" type="slidenum">
              <a:rPr lang="es-ES"/>
              <a:pPr/>
              <a:t>45</a:t>
            </a:fld>
            <a:endParaRPr lang="es-ES"/>
          </a:p>
        </p:txBody>
      </p:sp>
      <p:sp>
        <p:nvSpPr>
          <p:cNvPr id="972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C0A51DA-55E5-4166-A17C-06F6F45B1616}" type="slidenum">
              <a:rPr lang="es-ES"/>
              <a:pPr/>
              <a:t>46</a:t>
            </a:fld>
            <a:endParaRPr lang="es-ES"/>
          </a:p>
        </p:txBody>
      </p:sp>
      <p:sp>
        <p:nvSpPr>
          <p:cNvPr id="983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3C273C35-C2A4-41AE-931F-D33B5524215D}" type="slidenum">
              <a:rPr lang="es-ES"/>
              <a:pPr/>
              <a:t>47</a:t>
            </a:fld>
            <a:endParaRPr lang="es-ES"/>
          </a:p>
        </p:txBody>
      </p:sp>
      <p:sp>
        <p:nvSpPr>
          <p:cNvPr id="993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367AAB5-954B-4CE8-A727-ED62E3E99C9A}" type="slidenum">
              <a:rPr lang="es-ES"/>
              <a:pPr/>
              <a:t>48</a:t>
            </a:fld>
            <a:endParaRPr lang="es-ES"/>
          </a:p>
        </p:txBody>
      </p:sp>
      <p:sp>
        <p:nvSpPr>
          <p:cNvPr id="1003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33F37487-647B-42B7-850A-46BC49237BC2}" type="slidenum">
              <a:rPr lang="es-ES"/>
              <a:pPr/>
              <a:t>49</a:t>
            </a:fld>
            <a:endParaRPr lang="es-ES"/>
          </a:p>
        </p:txBody>
      </p:sp>
      <p:sp>
        <p:nvSpPr>
          <p:cNvPr id="1013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F661846-0C84-466D-B2B8-4E1A2F690846}" type="slidenum">
              <a:rPr lang="es-ES"/>
              <a:pPr/>
              <a:t>50</a:t>
            </a:fld>
            <a:endParaRPr lang="es-ES"/>
          </a:p>
        </p:txBody>
      </p:sp>
      <p:sp>
        <p:nvSpPr>
          <p:cNvPr id="1024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A8C0597-7CC7-4806-96B3-044E5AF4EC69}" type="slidenum">
              <a:rPr lang="es-ES"/>
              <a:pPr/>
              <a:t>51</a:t>
            </a:fld>
            <a:endParaRPr lang="es-ES"/>
          </a:p>
        </p:txBody>
      </p:sp>
      <p:sp>
        <p:nvSpPr>
          <p:cNvPr id="1085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BD1301B-C7D3-4E80-B267-4FC07AEB5C38}" type="slidenum">
              <a:rPr lang="es-ES"/>
              <a:pPr/>
              <a:t>52</a:t>
            </a:fld>
            <a:endParaRPr lang="es-ES"/>
          </a:p>
        </p:txBody>
      </p:sp>
      <p:sp>
        <p:nvSpPr>
          <p:cNvPr id="1095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A27C185-4CA8-4D67-89D7-C566094CE972}" type="slidenum">
              <a:rPr lang="es-ES"/>
              <a:pPr/>
              <a:t>53</a:t>
            </a:fld>
            <a:endParaRPr lang="es-ES"/>
          </a:p>
        </p:txBody>
      </p:sp>
      <p:sp>
        <p:nvSpPr>
          <p:cNvPr id="1105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3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6600"/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soun1335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sound002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686800" y="6477000"/>
            <a:ext cx="76200" cy="7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WordArt 11"/>
          <p:cNvSpPr>
            <a:spLocks noChangeArrowheads="1" noChangeShapeType="1" noTextEdit="1"/>
          </p:cNvSpPr>
          <p:nvPr/>
        </p:nvSpPr>
        <p:spPr bwMode="auto">
          <a:xfrm>
            <a:off x="914400" y="1066800"/>
            <a:ext cx="7467600" cy="4876800"/>
          </a:xfrm>
          <a:prstGeom prst="rect">
            <a:avLst/>
          </a:prstGeom>
        </p:spPr>
        <p:txBody>
          <a:bodyPr wrap="none" fromWordArt="1">
            <a:prstTxWarp prst="textArchUpPour">
              <a:avLst>
                <a:gd name="adj1" fmla="val 10800000"/>
                <a:gd name="adj2" fmla="val 50000"/>
              </a:avLst>
            </a:prstTxWarp>
          </a:bodyPr>
          <a:lstStyle/>
          <a:p>
            <a:pPr algn="ctr"/>
            <a:r>
              <a:rPr lang="es-ES" sz="3600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El humor y </a:t>
            </a:r>
          </a:p>
          <a:p>
            <a:pPr algn="ctr"/>
            <a:r>
              <a:rPr lang="es-ES" sz="3600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LA  CRISIS</a:t>
            </a:r>
          </a:p>
        </p:txBody>
      </p:sp>
      <p:sp>
        <p:nvSpPr>
          <p:cNvPr id="2052" name="Text Box 12"/>
          <p:cNvSpPr txBox="1">
            <a:spLocks noChangeArrowheads="1"/>
          </p:cNvSpPr>
          <p:nvPr/>
        </p:nvSpPr>
        <p:spPr bwMode="auto">
          <a:xfrm>
            <a:off x="6143636" y="5500702"/>
            <a:ext cx="208262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b="1" dirty="0" smtClean="0"/>
              <a:t>Septiembre </a:t>
            </a:r>
            <a:r>
              <a:rPr lang="es-ES" b="1" dirty="0"/>
              <a:t>2.013</a:t>
            </a:r>
          </a:p>
        </p:txBody>
      </p:sp>
      <p:pic>
        <p:nvPicPr>
          <p:cNvPr id="2053" name="Picture 13" descr="Imagen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828800" y="5410200"/>
            <a:ext cx="6397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14" descr="ratolí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143000" y="5334000"/>
            <a:ext cx="598488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5000">
    <p:wedge/>
    <p:sndAc>
      <p:stSnd>
        <p:snd r:embed="rId4" name="music002.wav"/>
      </p:stSnd>
    </p:sndAc>
  </p:transition>
  <p:timing>
    <p:tnLst>
      <p:par>
        <p:cTn id="1" dur="indefinite" restart="never" nodeType="tmRoot">
          <p:childTnLst>
            <p:audio>
              <p:cMediaNode>
                <p:cTn id="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2413" y="1371600"/>
            <a:ext cx="8639175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3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382588"/>
            <a:ext cx="85344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3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381000"/>
            <a:ext cx="8077200" cy="621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3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5" y="1295400"/>
            <a:ext cx="8742363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609600"/>
            <a:ext cx="8686800" cy="606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27" name="Text Box 3"/>
          <p:cNvSpPr txBox="1">
            <a:spLocks noChangeArrowheads="1"/>
          </p:cNvSpPr>
          <p:nvPr/>
        </p:nvSpPr>
        <p:spPr bwMode="auto">
          <a:xfrm>
            <a:off x="2971800" y="152400"/>
            <a:ext cx="31845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  <a:latin typeface="Angelina" pitchFamily="2" charset="0"/>
              </a:rPr>
              <a:t>Revista EL PAPUS – 1.977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1219200"/>
            <a:ext cx="86106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617538"/>
            <a:ext cx="8839200" cy="584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838200"/>
            <a:ext cx="85344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315913"/>
            <a:ext cx="8305800" cy="6237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350838"/>
            <a:ext cx="8305800" cy="615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47800" y="304800"/>
            <a:ext cx="6248400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" y="-47625"/>
            <a:ext cx="7620000" cy="695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36625" y="19050"/>
            <a:ext cx="7269163" cy="681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6800" y="315913"/>
            <a:ext cx="7162800" cy="622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0" y="228600"/>
            <a:ext cx="6096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" y="350838"/>
            <a:ext cx="7696200" cy="621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808038"/>
            <a:ext cx="8458200" cy="528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838200"/>
            <a:ext cx="86868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6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2400" y="-46038"/>
            <a:ext cx="9448800" cy="6950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952500"/>
            <a:ext cx="8382000" cy="521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387350"/>
            <a:ext cx="8458200" cy="613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333375"/>
            <a:ext cx="8229600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609600"/>
            <a:ext cx="8382000" cy="590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17638" y="228600"/>
            <a:ext cx="62357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3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52625" y="228600"/>
            <a:ext cx="5178425" cy="647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217488"/>
            <a:ext cx="5181600" cy="642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5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276225"/>
            <a:ext cx="8305800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525463"/>
            <a:ext cx="8382000" cy="591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3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0" y="304800"/>
            <a:ext cx="6858000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5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306388"/>
            <a:ext cx="8382000" cy="6243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3" descr="po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3350" y="260350"/>
            <a:ext cx="6337300" cy="633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76400" y="9525"/>
            <a:ext cx="5715000" cy="683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3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838200"/>
            <a:ext cx="85344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Text Box 4"/>
          <p:cNvSpPr txBox="1">
            <a:spLocks noChangeArrowheads="1"/>
          </p:cNvSpPr>
          <p:nvPr/>
        </p:nvSpPr>
        <p:spPr bwMode="auto">
          <a:xfrm>
            <a:off x="2286000" y="152400"/>
            <a:ext cx="4038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3200" b="1" u="sng">
                <a:solidFill>
                  <a:schemeClr val="bg1"/>
                </a:solidFill>
                <a:latin typeface="Angelina" pitchFamily="2" charset="0"/>
              </a:rPr>
              <a:t>La familia </a:t>
            </a:r>
            <a:r>
              <a:rPr lang="es-ES" sz="3600" b="1" u="sng">
                <a:solidFill>
                  <a:schemeClr val="bg1"/>
                </a:solidFill>
                <a:latin typeface="Angelina" pitchFamily="2" charset="0"/>
              </a:rPr>
              <a:t>Telerín</a:t>
            </a:r>
            <a:r>
              <a:rPr lang="es-ES" sz="3200" b="1" u="sng">
                <a:solidFill>
                  <a:schemeClr val="bg1"/>
                </a:solidFill>
                <a:latin typeface="Angelina" pitchFamily="2" charset="0"/>
              </a:rPr>
              <a:t> del 2.020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301625"/>
            <a:ext cx="8305800" cy="619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1371600"/>
            <a:ext cx="883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390525"/>
            <a:ext cx="8229600" cy="6075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90600" y="236538"/>
            <a:ext cx="7086600" cy="638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47800" y="228600"/>
            <a:ext cx="6248400" cy="647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3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228600"/>
            <a:ext cx="85344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304800"/>
            <a:ext cx="8458200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685800"/>
            <a:ext cx="86868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3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914400"/>
            <a:ext cx="88392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306388"/>
            <a:ext cx="8534400" cy="624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342900"/>
            <a:ext cx="8382000" cy="616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3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4638" y="1295400"/>
            <a:ext cx="8594725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3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312738"/>
            <a:ext cx="8458200" cy="628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515938"/>
            <a:ext cx="8686800" cy="603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4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5900" y="1752600"/>
            <a:ext cx="8710613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4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" y="311150"/>
            <a:ext cx="7848600" cy="617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73200" y="304800"/>
            <a:ext cx="6197600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3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200" y="128588"/>
            <a:ext cx="7467600" cy="6602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3962400"/>
            <a:ext cx="8229600" cy="15240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s-ES" b="1" i="1" smtClean="0">
                <a:solidFill>
                  <a:srgbClr val="FEF6E6"/>
                </a:solidFill>
              </a:rPr>
              <a:t>Vive cada día con alegría</a:t>
            </a:r>
          </a:p>
          <a:p>
            <a:pPr algn="ctr" eaLnBrk="1" hangingPunct="1">
              <a:buFontTx/>
              <a:buNone/>
            </a:pPr>
            <a:r>
              <a:rPr lang="es-ES" b="1" i="1" smtClean="0">
                <a:solidFill>
                  <a:srgbClr val="FEF6E6"/>
                </a:solidFill>
              </a:rPr>
              <a:t>no </a:t>
            </a:r>
            <a:r>
              <a:rPr lang="es-ES" smtClean="0">
                <a:solidFill>
                  <a:srgbClr val="FEF6E6"/>
                </a:solidFill>
              </a:rPr>
              <a:t> </a:t>
            </a:r>
            <a:r>
              <a:rPr lang="es-ES" b="1" i="1" smtClean="0">
                <a:solidFill>
                  <a:srgbClr val="FEF6E6"/>
                </a:solidFill>
              </a:rPr>
              <a:t>sabemos que nos depara el mañana</a:t>
            </a:r>
          </a:p>
        </p:txBody>
      </p:sp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1295400" y="5486400"/>
            <a:ext cx="7086600" cy="762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EF6E6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altLang="zh-TW" sz="4400" b="1" i="1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新細明體" charset="-120"/>
              </a:rPr>
              <a:t>Que tengas un buen día.</a:t>
            </a:r>
            <a:endParaRPr lang="es-ES" sz="4400" b="1" i="1">
              <a:solidFill>
                <a:srgbClr val="CC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55300" name="Picture 5" descr="cris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228600"/>
            <a:ext cx="86868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3000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 build="p"/>
      <p:bldP spid="35844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5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66566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66568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66570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66592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66593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66594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66616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617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EACION PROPIA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CREACION PROPIA</Template>
  <TotalTime>5</TotalTime>
  <Words>148</Words>
  <Application>Microsoft Office PowerPoint</Application>
  <PresentationFormat>Presentación en pantalla (4:3)</PresentationFormat>
  <Paragraphs>89</Paragraphs>
  <Slides>54</Slides>
  <Notes>53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54</vt:i4>
      </vt:variant>
    </vt:vector>
  </HeadingPairs>
  <TitlesOfParts>
    <vt:vector size="55" baseType="lpstr">
      <vt:lpstr>CREACION PROPIA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2013-09-08T16:16:44Z</dcterms:created>
  <dcterms:modified xsi:type="dcterms:W3CDTF">2013-09-08T16:22:06Z</dcterms:modified>
</cp:coreProperties>
</file>