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61" r:id="rId18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265C"/>
    <a:srgbClr val="2E49D5"/>
    <a:srgbClr val="F6F6F6"/>
    <a:srgbClr val="C0D7F5"/>
    <a:srgbClr val="C6D8D2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72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5ED3A-A274-483D-A803-B268558F8BB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CD838A-1B9E-4BAF-870C-005836F984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7D954A-548E-4A4D-B057-184D69FA5D7E}" type="slidenum">
              <a:rPr lang="el-GR" smtClean="0"/>
              <a:pPr/>
              <a:t>1</a:t>
            </a:fld>
            <a:endParaRPr lang="el-GR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10F6C1-73DE-48D4-82A5-CC53224D17D8}" type="slidenum">
              <a:rPr lang="el-GR" smtClean="0"/>
              <a:pPr/>
              <a:t>2</a:t>
            </a:fld>
            <a:endParaRPr lang="el-GR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74F642-C2A4-4BDD-8E19-BF4334370A8C}" type="slidenum">
              <a:rPr lang="el-GR" smtClean="0"/>
              <a:pPr/>
              <a:t>3</a:t>
            </a:fld>
            <a:endParaRPr lang="el-GR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0357A3-5485-43FF-80E8-F947E6593C9E}" type="slidenum">
              <a:rPr lang="el-GR" smtClean="0"/>
              <a:pPr/>
              <a:t>4</a:t>
            </a:fld>
            <a:endParaRPr lang="el-GR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B48B24-0531-4703-A4A6-20883FA9CA61}" type="slidenum">
              <a:rPr lang="el-GR" smtClean="0"/>
              <a:pPr/>
              <a:t>5</a:t>
            </a:fld>
            <a:endParaRPr lang="el-GR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652D80-25C2-4BE6-9412-EEC9606B35B3}" type="slidenum">
              <a:rPr lang="el-GR" smtClean="0"/>
              <a:pPr/>
              <a:t>6</a:t>
            </a:fld>
            <a:endParaRPr lang="el-GR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BB962C-8ADD-4853-BBB2-E9C90C21D2CB}" type="slidenum">
              <a:rPr lang="el-GR" smtClean="0"/>
              <a:pPr/>
              <a:t>7</a:t>
            </a:fld>
            <a:endParaRPr lang="el-GR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D53166-2740-49E9-A60E-922BB7FDD07C}" type="slidenum">
              <a:rPr lang="el-GR" smtClean="0"/>
              <a:pPr/>
              <a:t>8</a:t>
            </a:fld>
            <a:endParaRPr lang="el-GR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869607-20BA-4AE9-838F-546656E8F747}" type="slidenum">
              <a:rPr lang="el-GR" smtClean="0"/>
              <a:pPr/>
              <a:t>9</a:t>
            </a:fld>
            <a:endParaRPr lang="el-GR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02AEC8-334E-4ED8-B06C-87CB350AAE10}" type="slidenum">
              <a:rPr lang="el-GR" smtClean="0"/>
              <a:pPr/>
              <a:t>10</a:t>
            </a:fld>
            <a:endParaRPr lang="el-GR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C9A311-E224-46B1-84F4-CEF18B97B62E}" type="slidenum">
              <a:rPr lang="el-GR" smtClean="0"/>
              <a:pPr/>
              <a:t>11</a:t>
            </a:fld>
            <a:endParaRPr lang="el-G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822A97-696C-431A-B647-DE30E0BE4C03}" type="slidenum">
              <a:rPr lang="el-GR" smtClean="0"/>
              <a:pPr/>
              <a:t>12</a:t>
            </a:fld>
            <a:endParaRPr lang="el-GR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4D4471-4ACD-4742-9086-0CF9BCFF2C96}" type="slidenum">
              <a:rPr lang="el-GR" smtClean="0"/>
              <a:pPr/>
              <a:t>13</a:t>
            </a:fld>
            <a:endParaRPr lang="el-GR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75EF8E-67E3-497F-AA6E-B6447593E47A}" type="slidenum">
              <a:rPr lang="el-GR" smtClean="0"/>
              <a:pPr/>
              <a:t>14</a:t>
            </a:fld>
            <a:endParaRPr lang="el-GR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0CFBBB-8BBE-4DA3-A395-41F36F97E1B5}" type="slidenum">
              <a:rPr lang="el-GR" smtClean="0"/>
              <a:pPr/>
              <a:t>15</a:t>
            </a:fld>
            <a:endParaRPr lang="el-GR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57FE29-0878-4C55-9F84-38AF73EAEA78}" type="slidenum">
              <a:rPr lang="el-GR" smtClean="0"/>
              <a:pPr/>
              <a:t>16</a:t>
            </a:fld>
            <a:endParaRPr lang="el-GR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7D6A9-32A6-4310-85D8-E445049364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D03619-CEA6-478B-8379-E7EC2825DF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29DFE-38B6-4616-B589-01302BEC568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A3241-8121-42FD-ABBF-6F45B9BFF3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BB994-D472-4521-BA4C-71934C75C4C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4A7830-AB36-4EFA-B739-00E8DBBAEC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EDE881-2C9E-45CF-BDF1-3A5DBA48D0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9FA952-8D8F-436D-9518-F87DD62F60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FC5A2-D2F5-4430-ACAF-615095DD75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31FA3-F6BB-4116-896F-1050EE164D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5C5BB-2330-40FE-BB75-32E48C1F59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070B86-1D96-4D1C-92BA-8113A459A4A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6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4438" y="1928813"/>
            <a:ext cx="6553200" cy="2500312"/>
          </a:xfrm>
        </p:spPr>
        <p:txBody>
          <a:bodyPr/>
          <a:lstStyle/>
          <a:p>
            <a:pPr eaLnBrk="1" hangingPunct="1">
              <a:defRPr/>
            </a:pPr>
            <a:r>
              <a:rPr lang="es-ES" sz="6000" i="1" dirty="0" smtClean="0">
                <a:solidFill>
                  <a:schemeClr val="tx1"/>
                </a:solidFill>
                <a:latin typeface="Palatino Linotype" pitchFamily="18" charset="0"/>
              </a:rPr>
              <a:t>Rumanía hoy</a:t>
            </a:r>
            <a:r>
              <a:rPr lang="el-GR" sz="6000" i="1" dirty="0" smtClean="0">
                <a:solidFill>
                  <a:schemeClr val="tx1"/>
                </a:solidFill>
                <a:latin typeface="Palatino Linotype" pitchFamily="18" charset="0"/>
              </a:rPr>
              <a:t>…</a:t>
            </a:r>
            <a:r>
              <a:rPr lang="it-IT" sz="6000" i="1" dirty="0" smtClean="0">
                <a:solidFill>
                  <a:schemeClr val="tx1"/>
                </a:solidFill>
                <a:latin typeface="Palatino Linotype" pitchFamily="18" charset="0"/>
              </a:rPr>
              <a:t/>
            </a:r>
            <a:br>
              <a:rPr lang="it-IT" sz="6000" i="1" dirty="0" smtClean="0">
                <a:solidFill>
                  <a:schemeClr val="tx1"/>
                </a:solidFill>
                <a:latin typeface="Palatino Linotype" pitchFamily="18" charset="0"/>
              </a:rPr>
            </a:br>
            <a:r>
              <a:rPr lang="it-IT" sz="6000" i="1" dirty="0" smtClean="0">
                <a:solidFill>
                  <a:schemeClr val="tx1"/>
                </a:solidFill>
                <a:latin typeface="Palatino Linotype" pitchFamily="18" charset="0"/>
              </a:rPr>
              <a:t/>
            </a:r>
            <a:br>
              <a:rPr lang="it-IT" sz="6000" i="1" dirty="0" smtClean="0">
                <a:solidFill>
                  <a:schemeClr val="tx1"/>
                </a:solidFill>
                <a:latin typeface="Palatino Linotype" pitchFamily="18" charset="0"/>
              </a:rPr>
            </a:br>
            <a:r>
              <a:rPr lang="it-IT" sz="3200" i="1" dirty="0">
                <a:solidFill>
                  <a:schemeClr val="tx1"/>
                </a:solidFill>
                <a:latin typeface="Palatino Linotype" pitchFamily="18" charset="0"/>
              </a:rPr>
              <a:t>E</a:t>
            </a:r>
            <a:r>
              <a:rPr lang="it-IT" sz="3200" i="1" dirty="0" smtClean="0">
                <a:solidFill>
                  <a:schemeClr val="tx1"/>
                </a:solidFill>
                <a:latin typeface="Palatino Linotype" pitchFamily="18" charset="0"/>
              </a:rPr>
              <a:t>r gitano se modernisa, payo</a:t>
            </a:r>
            <a:endParaRPr lang="fr-FR" sz="6000" i="1" dirty="0" smtClean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57961" y="6493406"/>
            <a:ext cx="811441" cy="21544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ES" sz="800" b="1" dirty="0"/>
              <a:t>Horacio 10</a:t>
            </a:r>
          </a:p>
        </p:txBody>
      </p:sp>
    </p:spTree>
  </p:cSld>
  <p:clrMapOvr>
    <a:masterClrMapping/>
  </p:clrMapOvr>
  <p:transition>
    <p:sndAc>
      <p:stSnd loop="1">
        <p:snd r:embed="rId3" name="larhard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88" y="6067425"/>
            <a:ext cx="8337550" cy="790575"/>
          </a:xfrm>
        </p:spPr>
        <p:txBody>
          <a:bodyPr/>
          <a:lstStyle/>
          <a:p>
            <a:pPr eaLnBrk="1" hangingPunct="1">
              <a:defRPr/>
            </a:pPr>
            <a:r>
              <a:rPr lang="it-IT" sz="4400" i="1" dirty="0" smtClean="0">
                <a:solidFill>
                  <a:schemeClr val="tx1"/>
                </a:solidFill>
                <a:latin typeface="Palatino Linotype" pitchFamily="18" charset="0"/>
              </a:rPr>
              <a:t>Er cochesito der shurumbel</a:t>
            </a:r>
            <a:r>
              <a:rPr lang="el-GR" sz="4400" i="1" dirty="0" smtClean="0">
                <a:solidFill>
                  <a:schemeClr val="tx1"/>
                </a:solidFill>
                <a:latin typeface="Palatino Linotype" pitchFamily="18" charset="0"/>
              </a:rPr>
              <a:t>…</a:t>
            </a:r>
            <a:br>
              <a:rPr lang="el-GR" sz="4400" i="1" dirty="0" smtClean="0">
                <a:solidFill>
                  <a:schemeClr val="tx1"/>
                </a:solidFill>
                <a:latin typeface="Palatino Linotype" pitchFamily="18" charset="0"/>
              </a:rPr>
            </a:br>
            <a:endParaRPr lang="fr-FR" sz="2800" i="1" dirty="0" smtClean="0">
              <a:solidFill>
                <a:schemeClr val="tx1"/>
              </a:solidFill>
              <a:latin typeface="Palatino Linotype" pitchFamily="18" charset="0"/>
            </a:endParaRPr>
          </a:p>
        </p:txBody>
      </p:sp>
      <p:pic>
        <p:nvPicPr>
          <p:cNvPr id="4099" name="Picture 3" descr="babakocs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1588" y="407988"/>
            <a:ext cx="4059237" cy="500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257961" y="6493406"/>
            <a:ext cx="811441" cy="21544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ES" sz="800" b="1" dirty="0"/>
              <a:t>Horacio 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0825" y="5715000"/>
            <a:ext cx="6099175" cy="785813"/>
          </a:xfrm>
        </p:spPr>
        <p:txBody>
          <a:bodyPr/>
          <a:lstStyle/>
          <a:p>
            <a:pPr eaLnBrk="1" hangingPunct="1">
              <a:defRPr/>
            </a:pPr>
            <a:r>
              <a:rPr lang="es-ES" sz="4000" i="1" dirty="0">
                <a:solidFill>
                  <a:schemeClr val="tx1"/>
                </a:solidFill>
                <a:latin typeface="Palatino Linotype" pitchFamily="18" charset="0"/>
              </a:rPr>
              <a:t>E</a:t>
            </a:r>
            <a:r>
              <a:rPr lang="es-ES" sz="4000" i="1" dirty="0" smtClean="0">
                <a:solidFill>
                  <a:schemeClr val="tx1"/>
                </a:solidFill>
                <a:latin typeface="Palatino Linotype" pitchFamily="18" charset="0"/>
              </a:rPr>
              <a:t>r </a:t>
            </a:r>
            <a:r>
              <a:rPr lang="es-ES" sz="4000" i="1" dirty="0" err="1" smtClean="0">
                <a:solidFill>
                  <a:schemeClr val="tx1"/>
                </a:solidFill>
                <a:latin typeface="Palatino Linotype" pitchFamily="18" charset="0"/>
              </a:rPr>
              <a:t>chaslé</a:t>
            </a:r>
            <a:r>
              <a:rPr lang="es-ES" sz="4000" i="1" dirty="0" smtClean="0">
                <a:solidFill>
                  <a:schemeClr val="tx1"/>
                </a:solidFill>
                <a:latin typeface="Palatino Linotype" pitchFamily="18" charset="0"/>
              </a:rPr>
              <a:t> unifamiliar</a:t>
            </a:r>
            <a:r>
              <a:rPr lang="el-GR" sz="4000" i="1" dirty="0" smtClean="0">
                <a:solidFill>
                  <a:schemeClr val="tx1"/>
                </a:solidFill>
                <a:latin typeface="Palatino Linotype" pitchFamily="18" charset="0"/>
              </a:rPr>
              <a:t>…</a:t>
            </a:r>
            <a:endParaRPr lang="fr-FR" sz="4000" i="1" dirty="0" smtClean="0">
              <a:solidFill>
                <a:schemeClr val="tx1"/>
              </a:solidFill>
              <a:latin typeface="Palatino Linotype" pitchFamily="18" charset="0"/>
            </a:endParaRPr>
          </a:p>
        </p:txBody>
      </p:sp>
      <p:pic>
        <p:nvPicPr>
          <p:cNvPr id="5123" name="Picture 4" descr="carav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533400"/>
            <a:ext cx="6553200" cy="490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42988" y="5791200"/>
            <a:ext cx="7058025" cy="762000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i="1" dirty="0" smtClean="0">
                <a:solidFill>
                  <a:schemeClr val="tx1"/>
                </a:solidFill>
                <a:latin typeface="Palatino Linotype" pitchFamily="18" charset="0"/>
              </a:rPr>
              <a:t>Grúa de RASE</a:t>
            </a:r>
            <a:r>
              <a:rPr lang="el-GR" sz="3600" i="1" dirty="0" smtClean="0">
                <a:solidFill>
                  <a:schemeClr val="tx1"/>
                </a:solidFill>
                <a:latin typeface="Palatino Linotype" pitchFamily="18" charset="0"/>
              </a:rPr>
              <a:t>…</a:t>
            </a:r>
            <a:r>
              <a:rPr lang="es-ES" sz="3600" i="1" dirty="0" err="1" smtClean="0">
                <a:solidFill>
                  <a:schemeClr val="tx1"/>
                </a:solidFill>
                <a:latin typeface="Palatino Linotype" pitchFamily="18" charset="0"/>
              </a:rPr>
              <a:t>ja</a:t>
            </a:r>
            <a:r>
              <a:rPr lang="es-ES" sz="3600" i="1" dirty="0" smtClean="0">
                <a:solidFill>
                  <a:schemeClr val="tx1"/>
                </a:solidFill>
                <a:latin typeface="Palatino Linotype" pitchFamily="18" charset="0"/>
              </a:rPr>
              <a:t> que te maten</a:t>
            </a:r>
            <a:endParaRPr lang="fr-FR" sz="3600" i="1" dirty="0" smtClean="0">
              <a:solidFill>
                <a:schemeClr val="tx1"/>
              </a:solidFill>
              <a:latin typeface="Palatino Linotype" pitchFamily="18" charset="0"/>
            </a:endParaRPr>
          </a:p>
        </p:txBody>
      </p:sp>
      <p:pic>
        <p:nvPicPr>
          <p:cNvPr id="6147" name="Picture 4" descr="creativ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549275"/>
            <a:ext cx="7056438" cy="510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8257961" y="6493406"/>
            <a:ext cx="811441" cy="21544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ES" sz="800" b="1" dirty="0"/>
              <a:t>Horacio 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229225"/>
            <a:ext cx="9144000" cy="863600"/>
          </a:xfrm>
        </p:spPr>
        <p:txBody>
          <a:bodyPr/>
          <a:lstStyle/>
          <a:p>
            <a:pPr eaLnBrk="1" hangingPunct="1">
              <a:defRPr/>
            </a:pPr>
            <a:r>
              <a:rPr lang="it-IT" sz="3200" i="1" dirty="0" smtClean="0"/>
              <a:t>Er jaire acondisionao en jer coshe</a:t>
            </a:r>
            <a:r>
              <a:rPr lang="el-GR" sz="3200" i="1" dirty="0" smtClean="0"/>
              <a:t>...</a:t>
            </a:r>
          </a:p>
        </p:txBody>
      </p:sp>
      <p:pic>
        <p:nvPicPr>
          <p:cNvPr id="7171" name="Picture 4" descr="Automobiles291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 b="16493"/>
          <a:stretch>
            <a:fillRect/>
          </a:stretch>
        </p:blipFill>
        <p:spPr bwMode="auto">
          <a:xfrm>
            <a:off x="900113" y="404813"/>
            <a:ext cx="7197725" cy="472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8257961" y="6493406"/>
            <a:ext cx="811441" cy="21544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ES" sz="800" b="1" dirty="0"/>
              <a:t>Horacio 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661025"/>
            <a:ext cx="8243887" cy="693738"/>
          </a:xfrm>
        </p:spPr>
        <p:txBody>
          <a:bodyPr/>
          <a:lstStyle/>
          <a:p>
            <a:pPr eaLnBrk="1" hangingPunct="1">
              <a:defRPr/>
            </a:pPr>
            <a:r>
              <a:rPr lang="it-IT" b="1" i="1" dirty="0" smtClean="0">
                <a:latin typeface="Arial" charset="0"/>
              </a:rPr>
              <a:t>La serraura de seguridá</a:t>
            </a:r>
            <a:r>
              <a:rPr lang="el-GR" b="1" i="1" dirty="0" smtClean="0">
                <a:latin typeface="Arial" charset="0"/>
              </a:rPr>
              <a:t>...</a:t>
            </a:r>
          </a:p>
        </p:txBody>
      </p:sp>
      <p:pic>
        <p:nvPicPr>
          <p:cNvPr id="8195" name="Picture 5" descr="Automobiles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333375"/>
            <a:ext cx="7050087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11300" y="5638800"/>
            <a:ext cx="6119813" cy="785813"/>
          </a:xfrm>
        </p:spPr>
        <p:txBody>
          <a:bodyPr/>
          <a:lstStyle/>
          <a:p>
            <a:pPr eaLnBrk="1" hangingPunct="1">
              <a:defRPr/>
            </a:pPr>
            <a:r>
              <a:rPr lang="es-ES" sz="4400" i="1" dirty="0" smtClean="0">
                <a:solidFill>
                  <a:schemeClr val="tx1"/>
                </a:solidFill>
                <a:latin typeface="Palatino Linotype" pitchFamily="18" charset="0"/>
              </a:rPr>
              <a:t>Er </a:t>
            </a:r>
            <a:r>
              <a:rPr lang="es-ES" sz="4400" i="1" dirty="0" err="1" smtClean="0">
                <a:solidFill>
                  <a:schemeClr val="tx1"/>
                </a:solidFill>
                <a:latin typeface="Palatino Linotype" pitchFamily="18" charset="0"/>
              </a:rPr>
              <a:t>booling</a:t>
            </a:r>
            <a:r>
              <a:rPr lang="es-ES" sz="4400" i="1" dirty="0" smtClean="0">
                <a:solidFill>
                  <a:schemeClr val="tx1"/>
                </a:solidFill>
                <a:latin typeface="Palatino Linotype" pitchFamily="18" charset="0"/>
              </a:rPr>
              <a:t>…</a:t>
            </a:r>
          </a:p>
        </p:txBody>
      </p:sp>
      <p:pic>
        <p:nvPicPr>
          <p:cNvPr id="9219" name="Picture 4" descr="pic2107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38" y="838200"/>
            <a:ext cx="557212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5805488"/>
            <a:ext cx="6119813" cy="747712"/>
          </a:xfrm>
        </p:spPr>
        <p:txBody>
          <a:bodyPr/>
          <a:lstStyle/>
          <a:p>
            <a:pPr eaLnBrk="1" hangingPunct="1">
              <a:defRPr/>
            </a:pPr>
            <a:r>
              <a:rPr lang="es-ES" sz="4400" i="1" dirty="0" smtClean="0">
                <a:solidFill>
                  <a:schemeClr val="tx1"/>
                </a:solidFill>
                <a:latin typeface="Palatino Linotype" pitchFamily="18" charset="0"/>
              </a:rPr>
              <a:t>Er </a:t>
            </a:r>
            <a:r>
              <a:rPr lang="es-ES" sz="4400" i="1" dirty="0" err="1" smtClean="0">
                <a:solidFill>
                  <a:schemeClr val="tx1"/>
                </a:solidFill>
                <a:latin typeface="Palatino Linotype" pitchFamily="18" charset="0"/>
              </a:rPr>
              <a:t>tunning</a:t>
            </a:r>
            <a:r>
              <a:rPr lang="es-ES" sz="4400" i="1" dirty="0" smtClean="0">
                <a:solidFill>
                  <a:schemeClr val="tx1"/>
                </a:solidFill>
                <a:latin typeface="Palatino Linotype" pitchFamily="18" charset="0"/>
              </a:rPr>
              <a:t> …</a:t>
            </a:r>
          </a:p>
        </p:txBody>
      </p:sp>
      <p:pic>
        <p:nvPicPr>
          <p:cNvPr id="10243" name="Picture 4" descr="RománMadMa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549275"/>
            <a:ext cx="66960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42988" y="5805488"/>
            <a:ext cx="6985000" cy="823912"/>
          </a:xfrm>
        </p:spPr>
        <p:txBody>
          <a:bodyPr/>
          <a:lstStyle/>
          <a:p>
            <a:pPr eaLnBrk="1" hangingPunct="1">
              <a:defRPr/>
            </a:pPr>
            <a:r>
              <a:rPr lang="it-IT" sz="4800" i="1" dirty="0" smtClean="0">
                <a:solidFill>
                  <a:schemeClr val="tx1"/>
                </a:solidFill>
                <a:latin typeface="Palatino Linotype" pitchFamily="18" charset="0"/>
              </a:rPr>
              <a:t>Er</a:t>
            </a:r>
            <a:r>
              <a:rPr lang="fr-FR" sz="4800" i="1" dirty="0" smtClean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fr-FR" sz="4800" i="1" dirty="0" err="1" smtClean="0">
                <a:solidFill>
                  <a:schemeClr val="tx1"/>
                </a:solidFill>
                <a:latin typeface="Palatino Linotype" pitchFamily="18" charset="0"/>
              </a:rPr>
              <a:t>Esquatin</a:t>
            </a:r>
            <a:r>
              <a:rPr lang="fr-FR" sz="4800" i="1" dirty="0" smtClean="0">
                <a:solidFill>
                  <a:schemeClr val="tx1"/>
                </a:solidFill>
                <a:latin typeface="Palatino Linotype" pitchFamily="18" charset="0"/>
              </a:rPr>
              <a:t>, </a:t>
            </a:r>
            <a:r>
              <a:rPr lang="fr-FR" sz="4800" i="1" dirty="0" err="1" smtClean="0">
                <a:solidFill>
                  <a:schemeClr val="tx1"/>
                </a:solidFill>
                <a:latin typeface="Palatino Linotype" pitchFamily="18" charset="0"/>
              </a:rPr>
              <a:t>payo</a:t>
            </a:r>
            <a:r>
              <a:rPr lang="fr-FR" sz="4800" i="1" dirty="0" smtClean="0">
                <a:solidFill>
                  <a:schemeClr val="tx1"/>
                </a:solidFill>
                <a:latin typeface="Palatino Linotype" pitchFamily="18" charset="0"/>
              </a:rPr>
              <a:t> …</a:t>
            </a:r>
          </a:p>
        </p:txBody>
      </p:sp>
      <p:pic>
        <p:nvPicPr>
          <p:cNvPr id="11267" name="Picture 4" descr="extrémspo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404813"/>
            <a:ext cx="7058025" cy="529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734050"/>
            <a:ext cx="8243887" cy="647700"/>
          </a:xfrm>
        </p:spPr>
        <p:txBody>
          <a:bodyPr/>
          <a:lstStyle/>
          <a:p>
            <a:pPr eaLnBrk="1" hangingPunct="1">
              <a:defRPr/>
            </a:pPr>
            <a:r>
              <a:rPr lang="es-ES" b="1" i="1" dirty="0" smtClean="0">
                <a:latin typeface="Arial" charset="0"/>
              </a:rPr>
              <a:t>La </a:t>
            </a:r>
            <a:r>
              <a:rPr lang="es-ES" b="1" i="1" dirty="0" err="1" smtClean="0">
                <a:latin typeface="Arial" charset="0"/>
              </a:rPr>
              <a:t>Sodias</a:t>
            </a:r>
            <a:r>
              <a:rPr lang="es-ES" b="1" i="1" dirty="0" smtClean="0">
                <a:latin typeface="Arial" charset="0"/>
              </a:rPr>
              <a:t>...</a:t>
            </a:r>
          </a:p>
        </p:txBody>
      </p:sp>
      <p:pic>
        <p:nvPicPr>
          <p:cNvPr id="12291" name="Picture 4" descr="13-06-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620713"/>
            <a:ext cx="7115175" cy="482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734050"/>
            <a:ext cx="8243887" cy="622300"/>
          </a:xfrm>
        </p:spPr>
        <p:txBody>
          <a:bodyPr/>
          <a:lstStyle/>
          <a:p>
            <a:pPr eaLnBrk="1" hangingPunct="1">
              <a:defRPr/>
            </a:pPr>
            <a:r>
              <a:rPr lang="es-ES" b="1" i="1" dirty="0" smtClean="0">
                <a:latin typeface="Arial" charset="0"/>
              </a:rPr>
              <a:t>Er </a:t>
            </a:r>
            <a:r>
              <a:rPr lang="es-ES" b="1" i="1" dirty="0" err="1" smtClean="0">
                <a:latin typeface="Arial" charset="0"/>
              </a:rPr>
              <a:t>Jipermercao</a:t>
            </a:r>
            <a:r>
              <a:rPr lang="es-ES" b="1" i="1" dirty="0" smtClean="0">
                <a:latin typeface="Arial" charset="0"/>
              </a:rPr>
              <a:t> </a:t>
            </a:r>
            <a:r>
              <a:rPr lang="es-ES" b="1" i="1" dirty="0" err="1" smtClean="0">
                <a:latin typeface="Arial" charset="0"/>
              </a:rPr>
              <a:t>tesnologico</a:t>
            </a:r>
            <a:r>
              <a:rPr lang="es-ES" b="1" i="1" dirty="0" smtClean="0">
                <a:latin typeface="Arial" charset="0"/>
              </a:rPr>
              <a:t>...</a:t>
            </a:r>
          </a:p>
        </p:txBody>
      </p:sp>
      <p:pic>
        <p:nvPicPr>
          <p:cNvPr id="13315" name="Picture 4" descr="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333375"/>
            <a:ext cx="7197725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543550"/>
            <a:ext cx="8243887" cy="838200"/>
          </a:xfrm>
        </p:spPr>
        <p:txBody>
          <a:bodyPr/>
          <a:lstStyle/>
          <a:p>
            <a:pPr eaLnBrk="1" hangingPunct="1">
              <a:defRPr/>
            </a:pPr>
            <a:r>
              <a:rPr lang="es-ES" b="1" i="1" dirty="0" smtClean="0"/>
              <a:t>Er </a:t>
            </a:r>
            <a:r>
              <a:rPr lang="es-ES" b="1" i="1" dirty="0" err="1" smtClean="0"/>
              <a:t>colshon</a:t>
            </a:r>
            <a:r>
              <a:rPr lang="es-ES" b="1" i="1" dirty="0" smtClean="0"/>
              <a:t> </a:t>
            </a:r>
            <a:r>
              <a:rPr lang="es-ES" b="1" i="1" dirty="0" err="1" smtClean="0"/>
              <a:t>otropedico</a:t>
            </a:r>
            <a:r>
              <a:rPr lang="el-GR" b="1" i="1" dirty="0" smtClean="0"/>
              <a:t>...</a:t>
            </a:r>
          </a:p>
        </p:txBody>
      </p:sp>
      <p:pic>
        <p:nvPicPr>
          <p:cNvPr id="14339" name="Picture 4" descr="Desi1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404813"/>
            <a:ext cx="7007225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5373688"/>
            <a:ext cx="8243888" cy="792162"/>
          </a:xfrm>
        </p:spPr>
        <p:txBody>
          <a:bodyPr/>
          <a:lstStyle/>
          <a:p>
            <a:pPr eaLnBrk="1" hangingPunct="1">
              <a:defRPr/>
            </a:pPr>
            <a:r>
              <a:rPr lang="es-ES" sz="3200" b="1" i="1" dirty="0" smtClean="0"/>
              <a:t>Er </a:t>
            </a:r>
            <a:r>
              <a:rPr lang="es-ES" sz="3200" b="1" i="1" dirty="0" err="1" smtClean="0"/>
              <a:t>calentaor</a:t>
            </a:r>
            <a:r>
              <a:rPr lang="es-ES" sz="3200" b="1" i="1" dirty="0" smtClean="0"/>
              <a:t> </a:t>
            </a:r>
            <a:r>
              <a:rPr lang="es-ES" sz="3200" b="1" i="1" dirty="0" err="1" smtClean="0"/>
              <a:t>léstrico</a:t>
            </a:r>
            <a:r>
              <a:rPr lang="es-ES" sz="3200" b="1" i="1" dirty="0" smtClean="0"/>
              <a:t> de agua...</a:t>
            </a:r>
          </a:p>
        </p:txBody>
      </p:sp>
      <p:pic>
        <p:nvPicPr>
          <p:cNvPr id="15363" name="Picture 7" descr="ταχυθερμοσίφωνα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333375"/>
            <a:ext cx="66675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5638800"/>
            <a:ext cx="6119813" cy="823913"/>
          </a:xfrm>
        </p:spPr>
        <p:txBody>
          <a:bodyPr/>
          <a:lstStyle/>
          <a:p>
            <a:pPr eaLnBrk="1" hangingPunct="1">
              <a:defRPr/>
            </a:pPr>
            <a:r>
              <a:rPr lang="es-ES" sz="4800" i="1" dirty="0" smtClean="0">
                <a:solidFill>
                  <a:schemeClr val="tx1"/>
                </a:solidFill>
                <a:latin typeface="Palatino Linotype" pitchFamily="18" charset="0"/>
              </a:rPr>
              <a:t>Er </a:t>
            </a:r>
            <a:r>
              <a:rPr lang="es-ES" sz="4800" i="1" dirty="0" err="1" smtClean="0">
                <a:solidFill>
                  <a:schemeClr val="tx1"/>
                </a:solidFill>
                <a:latin typeface="Palatino Linotype" pitchFamily="18" charset="0"/>
              </a:rPr>
              <a:t>Atobús</a:t>
            </a:r>
            <a:r>
              <a:rPr lang="es-ES" sz="4800" i="1" dirty="0" smtClean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s-ES" sz="4800" i="1" dirty="0" err="1" smtClean="0">
                <a:solidFill>
                  <a:schemeClr val="tx1"/>
                </a:solidFill>
                <a:latin typeface="Palatino Linotype" pitchFamily="18" charset="0"/>
              </a:rPr>
              <a:t>Jescolá</a:t>
            </a:r>
            <a:r>
              <a:rPr lang="es-ES" sz="4800" i="1" dirty="0" smtClean="0">
                <a:solidFill>
                  <a:schemeClr val="tx1"/>
                </a:solidFill>
                <a:latin typeface="Palatino Linotype" pitchFamily="18" charset="0"/>
              </a:rPr>
              <a:t>…</a:t>
            </a:r>
          </a:p>
        </p:txBody>
      </p:sp>
      <p:pic>
        <p:nvPicPr>
          <p:cNvPr id="16387" name="Picture 4" descr="schoolbu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3563" y="1219200"/>
            <a:ext cx="547687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42988" y="5715000"/>
            <a:ext cx="6985000" cy="747713"/>
          </a:xfrm>
        </p:spPr>
        <p:txBody>
          <a:bodyPr/>
          <a:lstStyle/>
          <a:p>
            <a:pPr eaLnBrk="1" hangingPunct="1">
              <a:defRPr/>
            </a:pPr>
            <a:r>
              <a:rPr lang="es-ES" sz="4800" i="1" dirty="0" smtClean="0">
                <a:solidFill>
                  <a:schemeClr val="tx1"/>
                </a:solidFill>
                <a:latin typeface="Palatino Linotype" pitchFamily="18" charset="0"/>
              </a:rPr>
              <a:t>y finalmente.. </a:t>
            </a:r>
            <a:r>
              <a:rPr lang="es-ES" sz="4800" i="1" dirty="0" err="1" smtClean="0">
                <a:solidFill>
                  <a:schemeClr val="tx1"/>
                </a:solidFill>
                <a:latin typeface="Palatino Linotype" pitchFamily="18" charset="0"/>
              </a:rPr>
              <a:t>jer</a:t>
            </a:r>
            <a:r>
              <a:rPr lang="es-ES" sz="4800" i="1" dirty="0" smtClean="0">
                <a:solidFill>
                  <a:schemeClr val="tx1"/>
                </a:solidFill>
                <a:latin typeface="Palatino Linotype" pitchFamily="18" charset="0"/>
              </a:rPr>
              <a:t> taxi  !!!</a:t>
            </a:r>
          </a:p>
        </p:txBody>
      </p:sp>
      <p:pic>
        <p:nvPicPr>
          <p:cNvPr id="17411" name="Picture 4" descr="diligen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01750" y="609600"/>
            <a:ext cx="6540500" cy="458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88" y="4797425"/>
            <a:ext cx="8643937" cy="1627188"/>
          </a:xfrm>
        </p:spPr>
        <p:txBody>
          <a:bodyPr/>
          <a:lstStyle/>
          <a:p>
            <a:pPr eaLnBrk="1" hangingPunct="1"/>
            <a:r>
              <a:rPr lang="it-IT" sz="4000" i="1" smtClean="0">
                <a:solidFill>
                  <a:schemeClr val="tx1"/>
                </a:solidFill>
                <a:latin typeface="Palatino Linotype" pitchFamily="18" charset="0"/>
              </a:rPr>
              <a:t>Veremos a ver si con </a:t>
            </a:r>
            <a:r>
              <a:rPr lang="it-IT" sz="4000" i="1" smtClean="0">
                <a:solidFill>
                  <a:srgbClr val="FF0000"/>
                </a:solidFill>
                <a:latin typeface="Palatino Linotype" pitchFamily="18" charset="0"/>
              </a:rPr>
              <a:t>M</a:t>
            </a:r>
            <a:r>
              <a:rPr lang="it-IT" sz="4000" i="1" smtClean="0">
                <a:solidFill>
                  <a:schemeClr val="tx1"/>
                </a:solidFill>
                <a:latin typeface="Palatino Linotype" pitchFamily="18" charset="0"/>
              </a:rPr>
              <a:t>ari </a:t>
            </a:r>
            <a:r>
              <a:rPr lang="it-IT" sz="4000" i="1" smtClean="0">
                <a:solidFill>
                  <a:srgbClr val="FF0000"/>
                </a:solidFill>
                <a:latin typeface="Palatino Linotype" pitchFamily="18" charset="0"/>
              </a:rPr>
              <a:t>A</a:t>
            </a:r>
            <a:r>
              <a:rPr lang="it-IT" sz="4000" i="1" smtClean="0">
                <a:solidFill>
                  <a:schemeClr val="tx1"/>
                </a:solidFill>
                <a:latin typeface="Palatino Linotype" pitchFamily="18" charset="0"/>
              </a:rPr>
              <a:t>no </a:t>
            </a:r>
            <a:r>
              <a:rPr lang="it-IT" sz="4000" i="1" smtClean="0">
                <a:solidFill>
                  <a:srgbClr val="FF0000"/>
                </a:solidFill>
                <a:latin typeface="Palatino Linotype" pitchFamily="18" charset="0"/>
              </a:rPr>
              <a:t>R</a:t>
            </a:r>
            <a:r>
              <a:rPr lang="it-IT" sz="4000" i="1" smtClean="0">
                <a:solidFill>
                  <a:schemeClr val="tx1"/>
                </a:solidFill>
                <a:latin typeface="Palatino Linotype" pitchFamily="18" charset="0"/>
              </a:rPr>
              <a:t>ajao no nos pasa a nosotros lo mismo</a:t>
            </a:r>
            <a:r>
              <a:rPr lang="el-GR" sz="4000" i="1" smtClean="0">
                <a:solidFill>
                  <a:schemeClr val="tx1"/>
                </a:solidFill>
                <a:latin typeface="Palatino Linotype" pitchFamily="18" charset="0"/>
              </a:rPr>
              <a:t>…</a:t>
            </a:r>
            <a:endParaRPr lang="fr-FR" sz="4000" i="1" smtClean="0">
              <a:solidFill>
                <a:schemeClr val="tx1"/>
              </a:solidFill>
              <a:latin typeface="Palatino Linotype" pitchFamily="18" charset="0"/>
            </a:endParaRPr>
          </a:p>
        </p:txBody>
      </p:sp>
      <p:pic>
        <p:nvPicPr>
          <p:cNvPr id="18435" name="Picture 4" descr="Figuur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30438" y="533400"/>
            <a:ext cx="4681537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6381750"/>
            <a:ext cx="920750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  <p:sndAc>
      <p:stSnd loop="1">
        <p:snd r:embed="rId3" name="evil_laf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jitano se moderniza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jitano se moderniza</Template>
  <TotalTime>2</TotalTime>
  <Words>170</Words>
  <Application>Microsoft PowerPoint</Application>
  <PresentationFormat>Presentación en pantalla (4:3)</PresentationFormat>
  <Paragraphs>64</Paragraphs>
  <Slides>17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el jitano se moderniza</vt:lpstr>
      <vt:lpstr>Rumanía hoy…  Er gitano se modernisa, payo</vt:lpstr>
      <vt:lpstr>Er cochesito der shurumbel… </vt:lpstr>
      <vt:lpstr>Er chaslé unifamiliar…</vt:lpstr>
      <vt:lpstr>Grúa de RASE…ja que te maten</vt:lpstr>
      <vt:lpstr>Er jaire acondisionao en jer coshe...</vt:lpstr>
      <vt:lpstr>La serraura de seguridá...</vt:lpstr>
      <vt:lpstr>Er booling…</vt:lpstr>
      <vt:lpstr>Er tunning …</vt:lpstr>
      <vt:lpstr>Er Esquatin, payo …</vt:lpstr>
      <vt:lpstr>La Sodias...</vt:lpstr>
      <vt:lpstr>Er Jipermercao tesnologico...</vt:lpstr>
      <vt:lpstr>Er colshon otropedico...</vt:lpstr>
      <vt:lpstr>Er calentaor léstrico de agua...</vt:lpstr>
      <vt:lpstr>Er Atobús Jescolá…</vt:lpstr>
      <vt:lpstr>y finalmente.. jer taxi  !!!</vt:lpstr>
      <vt:lpstr>Veremos a ver si con Mari Ano Rajao no nos pasa a nosotros lo mismo…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Rumanía hoy…  Er gitano se modernisa, payo</dc:title>
  <dc:creator>..</dc:creator>
  <cp:lastModifiedBy>..</cp:lastModifiedBy>
  <cp:revision>1</cp:revision>
  <cp:lastPrinted>1601-01-01T00:00:00Z</cp:lastPrinted>
  <dcterms:created xsi:type="dcterms:W3CDTF">2013-04-12T21:38:45Z</dcterms:created>
  <dcterms:modified xsi:type="dcterms:W3CDTF">2013-04-12T21:40:47Z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