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8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lS8jkKr5ka+nV29FPWL7Q==" hashData="OUMotcMTuBjMX45uUXZPRRFMgx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64" autoAdjust="0"/>
    <p:restoredTop sz="94660"/>
  </p:normalViewPr>
  <p:slideViewPr>
    <p:cSldViewPr>
      <p:cViewPr>
        <p:scale>
          <a:sx n="76" d="100"/>
          <a:sy n="76" d="100"/>
        </p:scale>
        <p:origin x="-72" y="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530C3B-F515-4342-9234-79C15252A7C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33086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670C8-0DD1-4362-977C-9B3F06F8016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94262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CF90A-7C65-4314-9C0B-EEBDC9C9C4C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72939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DCC62-DA4E-42BB-9459-186EE0822FA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30828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22E79-B87E-4A57-B416-8455EF55E7E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45856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65883-9517-4E7F-A0E0-AF8CF9B8A92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05729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C8835-319B-4FE3-80C9-DD118AD6DB6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26839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ED8693-0AF4-464A-AA11-EB603A730F4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13190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9B301-30B8-4A52-B4FE-9B8AEC65757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2702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9EC796-1059-4EEB-B464-0D426059ED4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69536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E084E-1AB7-419C-ABA8-94BA88C222E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04847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E25614-DF61-4E81-8746-3AC03B1D54F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692275" y="1844675"/>
            <a:ext cx="381635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600" dirty="0" smtClean="0">
                <a:solidFill>
                  <a:srgbClr val="FF0000"/>
                </a:solidFill>
                <a:latin typeface="ActionIs" pitchFamily="2" charset="0"/>
              </a:rPr>
              <a:t>EL GENIO</a:t>
            </a:r>
            <a:endParaRPr lang="es-ES" sz="6600" dirty="0">
              <a:solidFill>
                <a:srgbClr val="FF0000"/>
              </a:solidFill>
              <a:latin typeface="ActionIs" pitchFamily="2" charset="0"/>
            </a:endParaRPr>
          </a:p>
        </p:txBody>
      </p:sp>
      <p:pic>
        <p:nvPicPr>
          <p:cNvPr id="13317" name="Picture 5" descr="Imagen1de ja ja ja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757613"/>
            <a:ext cx="7305675" cy="257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685912" y="1866929"/>
            <a:ext cx="381635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600" dirty="0" smtClean="0">
                <a:latin typeface="ActionIs" pitchFamily="2" charset="0"/>
              </a:rPr>
              <a:t>EL GENIO</a:t>
            </a:r>
            <a:endParaRPr lang="es-ES" sz="6600" dirty="0">
              <a:latin typeface="ActionIs" pitchFamily="2" charset="0"/>
            </a:endParaRPr>
          </a:p>
        </p:txBody>
      </p:sp>
    </p:spTree>
  </p:cSld>
  <p:clrMapOvr>
    <a:masterClrMapping/>
  </p:clrMapOvr>
  <p:transition advTm="12000">
    <p:sndAc>
      <p:stSnd loop="1">
        <p:snd r:embed="rId2" name="instrumental - instrumentales colombian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75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75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50"/>
                            </p:stCondLst>
                            <p:childTnLst>
                              <p:par>
                                <p:cTn id="30" presetID="38" presetClass="entr" presetSubtype="0" accel="50000" fill="hold" grpId="0" nodeType="afterEffect">
                                  <p:stCondLst>
                                    <p:cond delay="1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900"/>
                            </p:stCondLst>
                            <p:childTnLst>
                              <p:par>
                                <p:cTn id="3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2" grpId="0" animBg="1"/>
      <p:bldP spid="7" grpId="0" animBg="1"/>
      <p:bldP spid="8" grpId="0" animBg="1"/>
      <p:bldP spid="9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39552" y="648243"/>
            <a:ext cx="8136904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s-ES" sz="2800" b="1" dirty="0">
                <a:latin typeface="ArtBrush" pitchFamily="34" charset="0"/>
              </a:rPr>
              <a:t>Una pareja estaba jugando al golf en un campo muy  distinguido, rodeado de bellísimas mansiones. </a:t>
            </a:r>
          </a:p>
          <a:p>
            <a:r>
              <a:rPr lang="es-ES" sz="2800" b="1" dirty="0">
                <a:latin typeface="ArtBrush" pitchFamily="34" charset="0"/>
              </a:rPr>
              <a:t>En el tercer golpe, el marido le   dice a la mujer: </a:t>
            </a:r>
            <a:r>
              <a:rPr lang="es-ES" sz="2800" dirty="0">
                <a:latin typeface="ArtBrush" pitchFamily="34" charset="0"/>
              </a:rPr>
              <a:t/>
            </a:r>
            <a:br>
              <a:rPr lang="es-ES" sz="2800" dirty="0">
                <a:latin typeface="ArtBrush" pitchFamily="34" charset="0"/>
              </a:rPr>
            </a:br>
            <a:r>
              <a:rPr lang="es-ES" sz="2800" b="1" dirty="0">
                <a:latin typeface="ArtBrush" pitchFamily="34" charset="0"/>
              </a:rPr>
              <a:t>- Querida, </a:t>
            </a:r>
            <a:r>
              <a:rPr lang="es-ES" sz="2800" b="1" dirty="0" err="1">
                <a:latin typeface="ArtBrush" pitchFamily="34" charset="0"/>
              </a:rPr>
              <a:t>tené</a:t>
            </a:r>
            <a:r>
              <a:rPr lang="es-ES" sz="2800" b="1" dirty="0">
                <a:latin typeface="ArtBrush" pitchFamily="34" charset="0"/>
              </a:rPr>
              <a:t> cuidado al pegarle a la pelota, no sea que   la mandes a una de esas casas y rompas un vidrio. Va a costar una fortuna   repararlo.</a:t>
            </a:r>
            <a:r>
              <a:rPr lang="es-ES" sz="2800" dirty="0">
                <a:latin typeface="ArtBrush" pitchFamily="34" charset="0"/>
              </a:rPr>
              <a:t/>
            </a:r>
            <a:br>
              <a:rPr lang="es-ES" sz="2800" dirty="0">
                <a:latin typeface="ArtBrush" pitchFamily="34" charset="0"/>
              </a:rPr>
            </a:br>
            <a:r>
              <a:rPr lang="es-ES" sz="2800" b="1" dirty="0">
                <a:latin typeface="ArtBrush" pitchFamily="34" charset="0"/>
              </a:rPr>
              <a:t>No alcanzó a terminar la frase cuando ella da un golpe y la pelota   se va directamente contra una ventana de la mejor casa...</a:t>
            </a:r>
            <a:r>
              <a:rPr lang="es-ES" sz="2800" dirty="0">
                <a:latin typeface="ArtBrush" pitchFamily="34" charset="0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39204" y="836712"/>
            <a:ext cx="8065591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s-ES" sz="2800" b="1" dirty="0">
                <a:latin typeface="ArtBrush" pitchFamily="34" charset="0"/>
              </a:rPr>
              <a:t>Él le  reprocha: </a:t>
            </a:r>
            <a:r>
              <a:rPr lang="es-ES" sz="2800" dirty="0">
                <a:latin typeface="ArtBrush" pitchFamily="34" charset="0"/>
              </a:rPr>
              <a:t/>
            </a:r>
            <a:br>
              <a:rPr lang="es-ES" sz="2800" dirty="0">
                <a:latin typeface="ArtBrush" pitchFamily="34" charset="0"/>
              </a:rPr>
            </a:br>
            <a:r>
              <a:rPr lang="es-ES" sz="2800" b="1" dirty="0">
                <a:latin typeface="ArtBrush" pitchFamily="34" charset="0"/>
              </a:rPr>
              <a:t>- Te dije que tuvieras cuidado. Vamos a ofrecer disculpas y ver cuánto nos va a costar el arreglo. </a:t>
            </a:r>
            <a:endParaRPr lang="es-ES" sz="2800" dirty="0">
              <a:latin typeface="ArtBrush" pitchFamily="34" charset="0"/>
            </a:endParaRPr>
          </a:p>
          <a:p>
            <a:r>
              <a:rPr lang="es-ES" sz="2800" dirty="0">
                <a:latin typeface="ArtBrush" pitchFamily="34" charset="0"/>
              </a:rPr>
              <a:t> </a:t>
            </a:r>
            <a:r>
              <a:rPr lang="es-ES" sz="2800" b="1" dirty="0">
                <a:latin typeface="ArtBrush" pitchFamily="34" charset="0"/>
              </a:rPr>
              <a:t>Van hasta la casa, golpean y desde   adentro una voz responde:</a:t>
            </a:r>
            <a:endParaRPr lang="es-ES" sz="2800" dirty="0">
              <a:latin typeface="ArtBrush" pitchFamily="34" charset="0"/>
            </a:endParaRPr>
          </a:p>
          <a:p>
            <a:r>
              <a:rPr lang="es-ES" sz="2800" dirty="0">
                <a:latin typeface="ArtBrush" pitchFamily="34" charset="0"/>
              </a:rPr>
              <a:t> </a:t>
            </a:r>
            <a:r>
              <a:rPr lang="es-ES" sz="2800" b="1" dirty="0">
                <a:latin typeface="ArtBrush" pitchFamily="34" charset="0"/>
              </a:rPr>
              <a:t>Pueden entrar, la puerta está sin llave. Abren   la puerta y ven todo el vidrio disperso por el piso, una botella rota cerca de   la mesa y a un hombre con aspecto distinguido sentado en un sillón, que les   dice:</a:t>
            </a:r>
            <a:r>
              <a:rPr lang="es-ES" sz="2800" dirty="0">
                <a:latin typeface="ArtBrush" pitchFamily="34" charset="0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575717" y="620688"/>
            <a:ext cx="799256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s-ES" sz="2800" b="1" dirty="0">
                <a:latin typeface="ArtBrush" pitchFamily="34" charset="0"/>
              </a:rPr>
              <a:t>- Ustedes son los que rompieron la ventana?</a:t>
            </a:r>
            <a:endParaRPr lang="es-ES" sz="2800" dirty="0">
              <a:latin typeface="ArtBrush" pitchFamily="34" charset="0"/>
            </a:endParaRPr>
          </a:p>
          <a:p>
            <a:r>
              <a:rPr lang="es-ES" sz="2800" dirty="0">
                <a:latin typeface="ArtBrush" pitchFamily="34" charset="0"/>
              </a:rPr>
              <a:t> </a:t>
            </a:r>
          </a:p>
          <a:p>
            <a:r>
              <a:rPr lang="es-ES" sz="2800" b="1" dirty="0">
                <a:latin typeface="ArtBrush" pitchFamily="34" charset="0"/>
              </a:rPr>
              <a:t>- Sí -responde  el marido con timidez- y lo sentimos mucho. Queremos pagar el daño. </a:t>
            </a:r>
            <a:endParaRPr lang="es-ES" sz="2800" dirty="0">
              <a:latin typeface="ArtBrush" pitchFamily="34" charset="0"/>
            </a:endParaRPr>
          </a:p>
          <a:p>
            <a:r>
              <a:rPr lang="es-ES" sz="2800" dirty="0">
                <a:latin typeface="ArtBrush" pitchFamily="34" charset="0"/>
              </a:rPr>
              <a:t> </a:t>
            </a:r>
          </a:p>
          <a:p>
            <a:r>
              <a:rPr lang="es-ES" sz="2800" b="1" dirty="0">
                <a:latin typeface="ArtBrush" pitchFamily="34" charset="0"/>
              </a:rPr>
              <a:t>De  ninguna manera, soy yo el que debe agradecerles. Soy un genio que estuvo preso   en esa botella durante miles de años. Ustedes me liberaron. </a:t>
            </a:r>
            <a:r>
              <a:rPr lang="es-ES" sz="2800" dirty="0">
                <a:latin typeface="ArtBrush" pitchFamily="34" charset="0"/>
              </a:rPr>
              <a:t/>
            </a:r>
            <a:br>
              <a:rPr lang="es-ES" sz="2800" dirty="0">
                <a:latin typeface="ArtBrush" pitchFamily="34" charset="0"/>
              </a:rPr>
            </a:br>
            <a:r>
              <a:rPr lang="es-ES" sz="2800" b="1" dirty="0">
                <a:latin typeface="ArtBrush" pitchFamily="34" charset="0"/>
              </a:rPr>
              <a:t>Por eso puedo  concederles dos deseos; les doy uno a cada uno y me guardo el tercero para   mí. </a:t>
            </a:r>
            <a:endParaRPr lang="es-ES" sz="2800" dirty="0">
              <a:latin typeface="ArtBrush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331640" y="438517"/>
            <a:ext cx="6059487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sz="2800" b="1" dirty="0">
                <a:latin typeface="ArtBrush" pitchFamily="34" charset="0"/>
              </a:rPr>
              <a:t>- Qué bien! -dice el marido.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- Yo quiero un millón de dólares   cada año, durante el resto de mi vida.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- No hay problema. Es lo menos que   puedo hacer por mi libertador. 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- Yo quiero una casa en cada país del   mundo- agrega ella.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- Tu deseo está realizado.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</p:txBody>
      </p:sp>
      <p:pic>
        <p:nvPicPr>
          <p:cNvPr id="5125" name="Picture 5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60350"/>
            <a:ext cx="1169988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437063"/>
            <a:ext cx="1352550" cy="166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110" y="3429000"/>
            <a:ext cx="1430338" cy="176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6438" y="2997200"/>
            <a:ext cx="584200" cy="71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2133600"/>
            <a:ext cx="584200" cy="71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429000"/>
            <a:ext cx="584200" cy="71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20713"/>
            <a:ext cx="584200" cy="71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060575"/>
            <a:ext cx="584200" cy="71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96975"/>
            <a:ext cx="584200" cy="71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12F5DE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125" y="5229225"/>
            <a:ext cx="584200" cy="71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15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16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8" name="17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custDataLst>
      <p:tags r:id="rId1"/>
    </p:custData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539552" y="642521"/>
            <a:ext cx="7273503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tabLst>
                <a:tab pos="1247775" algn="l"/>
              </a:tabLst>
            </a:pPr>
            <a:r>
              <a:rPr lang="es-ES" sz="2800" b="1" dirty="0">
                <a:latin typeface="ArtBrush" pitchFamily="34" charset="0"/>
              </a:rPr>
              <a:t>- Y cuál es tu  deseo, Genio? -pregunta intrigado el marido. </a:t>
            </a:r>
            <a:endParaRPr lang="es-ES" sz="2800" dirty="0">
              <a:latin typeface="ArtBrush" pitchFamily="34" charset="0"/>
            </a:endParaRPr>
          </a:p>
          <a:p>
            <a:pPr>
              <a:tabLst>
                <a:tab pos="1247775" algn="l"/>
              </a:tabLst>
            </a:pPr>
            <a:r>
              <a:rPr lang="es-ES" sz="2800" dirty="0">
                <a:latin typeface="ArtBrush" pitchFamily="34" charset="0"/>
              </a:rPr>
              <a:t> 	</a:t>
            </a:r>
          </a:p>
          <a:p>
            <a:pPr>
              <a:tabLst>
                <a:tab pos="1247775" algn="l"/>
              </a:tabLst>
            </a:pPr>
            <a:r>
              <a:rPr lang="es-ES" sz="2800" b="1" dirty="0">
                <a:latin typeface="ArtBrush" pitchFamily="34" charset="0"/>
              </a:rPr>
              <a:t>El genio se toma unos  segundos y dice: </a:t>
            </a:r>
            <a:endParaRPr lang="es-ES" sz="2800" dirty="0">
              <a:latin typeface="ArtBrush" pitchFamily="34" charset="0"/>
            </a:endParaRPr>
          </a:p>
          <a:p>
            <a:pPr>
              <a:buFontTx/>
              <a:buChar char="-"/>
              <a:tabLst>
                <a:tab pos="1247775" algn="l"/>
              </a:tabLst>
            </a:pPr>
            <a:r>
              <a:rPr lang="es-ES" sz="2800" b="1" dirty="0">
                <a:latin typeface="ArtBrush" pitchFamily="34" charset="0"/>
              </a:rPr>
              <a:t>Desde que quedé preso en esa botella, hace miles de   años, no tuve oportunidad de tener sexo. </a:t>
            </a:r>
          </a:p>
          <a:p>
            <a:pPr>
              <a:buFontTx/>
              <a:buChar char="-"/>
              <a:tabLst>
                <a:tab pos="1247775" algn="l"/>
              </a:tabLst>
            </a:pPr>
            <a:r>
              <a:rPr lang="es-ES" sz="2800" b="1" dirty="0">
                <a:latin typeface="ArtBrush" pitchFamily="34" charset="0"/>
              </a:rPr>
              <a:t>Mi deseo es acostarme con tu mujer,   porque siempre soñé hacerlo con la primera mujer que viera.</a:t>
            </a:r>
            <a:endParaRPr lang="es-ES" sz="2800" dirty="0">
              <a:latin typeface="ArtBrush" pitchFamily="34" charset="0"/>
            </a:endParaRPr>
          </a:p>
        </p:txBody>
      </p:sp>
      <p:pic>
        <p:nvPicPr>
          <p:cNvPr id="6149" name="Picture 5" descr="cama y amor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203825"/>
            <a:ext cx="2339975" cy="165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827745" y="716556"/>
            <a:ext cx="748851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sz="2800" b="1" dirty="0">
                <a:latin typeface="ArtBrush" pitchFamily="34" charset="0"/>
              </a:rPr>
              <a:t>El marido  dice: 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- Bueno, querida: nos ganamos un montón de dinero y todas esas   casas. No sé qué piensas tú, pero es una sola vez. Creo que no está pidiendo   mucho. 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  <a:r>
              <a:rPr lang="es-ES" sz="2800" b="1" dirty="0">
                <a:latin typeface="ArtBrush" pitchFamily="34" charset="0"/>
              </a:rPr>
              <a:t>La mujer asiente entusiasmada... 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'El tipo no está nada  mal' -pensó.</a:t>
            </a:r>
            <a:r>
              <a:rPr lang="es-ES" sz="3200" dirty="0">
                <a:latin typeface="ArtBrush" pitchFamily="34" charset="0"/>
              </a:rPr>
              <a:t> </a:t>
            </a:r>
          </a:p>
        </p:txBody>
      </p:sp>
      <p:pic>
        <p:nvPicPr>
          <p:cNvPr id="7173" name="Picture 5" descr="01FCB5~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941168"/>
            <a:ext cx="3506292" cy="116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042988" y="574338"/>
            <a:ext cx="7273925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dirty="0"/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El Genio la lleva a un cuarto y pasa alrededor de tres   horas con ella, donde se dieron con todo. Al finalizar, mientras se visten, el   Genio la mira y le pregunta: 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- Dime, tengo una curiosidad: ¿Cuántos años   tiene tu marido? 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28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2800" b="1" dirty="0">
                <a:latin typeface="ArtBrush" pitchFamily="34" charset="0"/>
              </a:rPr>
              <a:t>La mujer responde:</a:t>
            </a:r>
            <a:endParaRPr lang="es-ES" sz="2800" dirty="0">
              <a:latin typeface="ArtBrush" pitchFamily="34" charset="0"/>
            </a:endParaRPr>
          </a:p>
          <a:p>
            <a:pPr algn="ctr"/>
            <a:r>
              <a:rPr lang="es-ES" sz="3200" dirty="0">
                <a:latin typeface="ArtBrush" pitchFamily="34" charset="0"/>
              </a:rPr>
              <a:t> </a:t>
            </a:r>
          </a:p>
          <a:p>
            <a:pPr algn="ctr"/>
            <a:r>
              <a:rPr lang="es-ES" sz="4000" b="1" dirty="0">
                <a:latin typeface="ArtBrush" pitchFamily="34" charset="0"/>
              </a:rPr>
              <a:t>- Treinta y cinco.</a:t>
            </a:r>
          </a:p>
        </p:txBody>
      </p:sp>
      <p:pic>
        <p:nvPicPr>
          <p:cNvPr id="8197" name="Picture 5" descr="026FDB~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503118"/>
            <a:ext cx="1973499" cy="85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11F461~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23501"/>
            <a:ext cx="812294" cy="81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9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uild="allAtOnce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547813" y="692150"/>
            <a:ext cx="7045325" cy="420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5400">
                <a:latin typeface="ArtBrush" pitchFamily="34" charset="0"/>
              </a:rPr>
              <a:t> </a:t>
            </a:r>
          </a:p>
          <a:p>
            <a:pPr algn="ctr"/>
            <a:r>
              <a:rPr lang="es-ES" sz="5400" b="1">
                <a:latin typeface="ArtBrush" pitchFamily="34" charset="0"/>
              </a:rPr>
              <a:t>El  genio pregunta: </a:t>
            </a:r>
            <a:endParaRPr lang="es-ES" sz="5400">
              <a:latin typeface="ArtBrush" pitchFamily="34" charset="0"/>
            </a:endParaRPr>
          </a:p>
          <a:p>
            <a:pPr algn="ctr"/>
            <a:r>
              <a:rPr lang="es-ES" sz="5400">
                <a:latin typeface="ArtBrush" pitchFamily="34" charset="0"/>
              </a:rPr>
              <a:t> </a:t>
            </a:r>
          </a:p>
          <a:p>
            <a:pPr algn="ctr"/>
            <a:r>
              <a:rPr lang="es-ES" sz="5400" b="1">
                <a:latin typeface="ArtBrush" pitchFamily="34" charset="0"/>
              </a:rPr>
              <a:t>… Y ¿todavía cree en genios?  </a:t>
            </a:r>
            <a:r>
              <a:rPr lang="es-ES" sz="5400">
                <a:latin typeface="ArtBrush" pitchFamily="34" charset="0"/>
              </a:rPr>
              <a:t> </a:t>
            </a:r>
          </a:p>
        </p:txBody>
      </p:sp>
      <p:pic>
        <p:nvPicPr>
          <p:cNvPr id="9221" name="Picture 5" descr="7_5_144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4292600"/>
            <a:ext cx="2232025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84213" y="4077072"/>
            <a:ext cx="266365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dirty="0" smtClean="0">
                <a:latin typeface="Bastarda" pitchFamily="2" charset="0"/>
              </a:rPr>
              <a:t>Cariñosamente</a:t>
            </a:r>
            <a:endParaRPr lang="es-ES" sz="3600" dirty="0">
              <a:latin typeface="Bastarda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 rot="5400000">
            <a:off x="5617190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 rot="5400000">
            <a:off x="-3291214" y="3298676"/>
            <a:ext cx="6858000" cy="260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86860" y="3200200"/>
            <a:ext cx="3625131" cy="2814118"/>
          </a:xfrm>
          <a:prstGeom prst="rect">
            <a:avLst/>
          </a:prstGeom>
          <a:ln w="57150">
            <a:solidFill>
              <a:schemeClr val="accent1">
                <a:lumMod val="90000"/>
              </a:schemeClr>
            </a:solidFill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9891" y="5373216"/>
            <a:ext cx="1064200" cy="100276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58</Words>
  <Application>Microsoft Office PowerPoint</Application>
  <PresentationFormat>Presentación en pantalla (4:3)</PresentationFormat>
  <Paragraphs>48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Margarita</cp:lastModifiedBy>
  <cp:revision>14</cp:revision>
  <dcterms:created xsi:type="dcterms:W3CDTF">2008-11-17T01:29:19Z</dcterms:created>
  <dcterms:modified xsi:type="dcterms:W3CDTF">2016-05-20T20:23:21Z</dcterms:modified>
</cp:coreProperties>
</file>