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60" r:id="rId3"/>
    <p:sldId id="267" r:id="rId4"/>
    <p:sldId id="266" r:id="rId5"/>
    <p:sldId id="278" r:id="rId6"/>
    <p:sldId id="279" r:id="rId7"/>
    <p:sldId id="280" r:id="rId8"/>
    <p:sldId id="281" r:id="rId9"/>
    <p:sldId id="268" r:id="rId10"/>
    <p:sldId id="282" r:id="rId11"/>
    <p:sldId id="283" r:id="rId12"/>
    <p:sldId id="265" r:id="rId13"/>
    <p:sldId id="284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D+rifqvoelLlxQOJPiDWg" hashData="2UlFGkhl/uQBwrrSCbHOJ6nBN2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99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 horzBarState="maximized">
    <p:restoredLeft sz="34580" autoAdjust="0"/>
    <p:restoredTop sz="86410" autoAdjust="0"/>
  </p:normalViewPr>
  <p:slideViewPr>
    <p:cSldViewPr>
      <p:cViewPr varScale="1">
        <p:scale>
          <a:sx n="56" d="100"/>
          <a:sy n="56" d="100"/>
        </p:scale>
        <p:origin x="-894" y="-84"/>
      </p:cViewPr>
      <p:guideLst>
        <p:guide orient="horz" pos="2160"/>
        <p:guide orient="horz" pos="391"/>
        <p:guide pos="4150"/>
        <p:guide pos="2880"/>
        <p:guide pos="50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31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433E75A-4774-49D1-81B4-545E9D9C0B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EE2592-84CE-4259-86F3-34887F43CD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BD8A47-816C-4EC9-93DE-AF928895D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5591C2-EBF2-4C00-A495-9E4C5282FE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66A45E-0267-469D-A75D-24409C25D0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66FCB-CB64-4E9D-8742-A5199130B5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FF994-5D00-4356-B063-6B59933693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C66916-8C9D-475E-B2BD-6799A02028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8F1FA8-9A6F-4BE7-BCA5-96E796D925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2707C-0FCB-403C-963F-71EC3A8570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B45AF-987A-4E39-8701-86189C5482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FE2CE2-AC8D-4120-A791-B25DDBDAA5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 smtClean="0"/>
              <a:t>Haga clic para modificar el estilo de texto del patrón</a:t>
            </a:r>
          </a:p>
          <a:p>
            <a:pPr lvl="1"/>
            <a:r>
              <a:rPr lang="es-ES" altLang="es-ES_tradnl" smtClean="0"/>
              <a:t>Segundo nivel</a:t>
            </a:r>
          </a:p>
          <a:p>
            <a:pPr lvl="2"/>
            <a:r>
              <a:rPr lang="es-ES" altLang="es-ES_tradnl" smtClean="0"/>
              <a:t>Tercer nivel</a:t>
            </a:r>
          </a:p>
          <a:p>
            <a:pPr lvl="3"/>
            <a:r>
              <a:rPr lang="es-ES" altLang="es-ES_tradnl" smtClean="0"/>
              <a:t>Cuarto nivel</a:t>
            </a:r>
          </a:p>
          <a:p>
            <a:pPr lvl="4"/>
            <a:r>
              <a:rPr lang="es-ES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8D04559-7009-4DAB-ADF7-C20372E3AC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635375" y="1557338"/>
            <a:ext cx="4537075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_tradnl" sz="6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 astronauta lepero</a:t>
            </a:r>
            <a:endParaRPr lang="es-ES_tradnl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3860800"/>
            <a:ext cx="1873250" cy="174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376363" y="1484313"/>
            <a:ext cx="6364287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_tradnl" sz="2800" b="1">
                <a:latin typeface="Comic Sans MS" pitchFamily="66" charset="0"/>
              </a:rPr>
              <a:t>Esta presentación relata un viejo chiste, pero debidamente ilustrado.</a:t>
            </a:r>
            <a:endParaRPr lang="es-ES_tradnl" altLang="es-ES_tradnl" sz="2800" b="1">
              <a:latin typeface="Comic Sans MS" pitchFamily="66" charset="0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376363" y="3303588"/>
            <a:ext cx="63642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_tradnl" b="1">
                <a:latin typeface="Comic Sans MS" pitchFamily="66" charset="0"/>
              </a:rPr>
              <a:t>Debe hacerse constar que emplear Lepe como origen de despropósitos es sólo el uso de un familiar tópico, sin propósito de desmerecer a cualquier paisano; vamos, no es con </a:t>
            </a:r>
            <a:r>
              <a:rPr lang="es-ES" altLang="es-ES_tradnl" b="1" i="1">
                <a:latin typeface="Comic Sans MS" pitchFamily="66" charset="0"/>
              </a:rPr>
              <a:t>animus iniuriandi</a:t>
            </a:r>
            <a:r>
              <a:rPr lang="es-ES" altLang="es-ES_tradnl" b="1">
                <a:latin typeface="Comic Sans MS" pitchFamily="66" charset="0"/>
              </a:rPr>
              <a:t> sino con </a:t>
            </a:r>
            <a:r>
              <a:rPr lang="es-ES" altLang="es-ES_tradnl" b="1" i="1">
                <a:latin typeface="Comic Sans MS" pitchFamily="66" charset="0"/>
              </a:rPr>
              <a:t>animus iocandi</a:t>
            </a:r>
            <a:r>
              <a:rPr lang="es-ES" altLang="es-ES_tradnl" b="1">
                <a:latin typeface="Comic Sans MS" pitchFamily="66" charset="0"/>
              </a:rPr>
              <a:t>.</a:t>
            </a:r>
            <a:endParaRPr lang="es-ES_tradnl" altLang="es-ES_tradnl" b="1">
              <a:latin typeface="Comic Sans MS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138238" y="1130300"/>
            <a:ext cx="7056437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_tradnl" b="1">
                <a:solidFill>
                  <a:srgbClr val="000000"/>
                </a:solidFill>
                <a:latin typeface="Comic Sans MS" pitchFamily="66" charset="0"/>
              </a:rPr>
              <a:t>La Agencia Espacial Española necesitaba un astronauta para llevar a cabo un proyecto. Iniciaron un proceso de selección pero, tras diversas tentativas no encontraron un </a:t>
            </a:r>
            <a:r>
              <a:rPr lang="es-ES" altLang="es-ES_tradnl" b="1">
                <a:latin typeface="Comic Sans MS" pitchFamily="66" charset="0"/>
              </a:rPr>
              <a:t>candidato</a:t>
            </a:r>
            <a:r>
              <a:rPr lang="es-ES" altLang="es-ES_tradnl" b="1">
                <a:solidFill>
                  <a:srgbClr val="000000"/>
                </a:solidFill>
                <a:latin typeface="Comic Sans MS" pitchFamily="66" charset="0"/>
              </a:rPr>
              <a:t> adecuado.</a:t>
            </a:r>
            <a:endParaRPr lang="es-ES_tradnl" altLang="es-ES_tradnl" b="1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116013" y="3644900"/>
            <a:ext cx="691197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_tradnl" b="1">
                <a:solidFill>
                  <a:srgbClr val="000000"/>
                </a:solidFill>
                <a:latin typeface="Comic Sans MS" pitchFamily="66" charset="0"/>
              </a:rPr>
              <a:t>Cuando los científicos se lamentaban, desolados, por lo infructuoso de la búsqueda, el conserje, oriundo de Lepe, afirmó que conocía un paisano suyo que seguro podría servirles.</a:t>
            </a:r>
            <a:endParaRPr lang="es-ES_tradnl" altLang="es-ES_tradnl" b="1">
              <a:solidFill>
                <a:srgbClr val="0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25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42988" y="765175"/>
            <a:ext cx="70580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_tradnl" b="1">
                <a:solidFill>
                  <a:srgbClr val="000000"/>
                </a:solidFill>
                <a:latin typeface="Comic Sans MS" pitchFamily="66" charset="0"/>
              </a:rPr>
              <a:t>-Mire usted, José -le dijeron, procurando no herir sus sentimientos-, es dudoso que pueda usted conocer en su tierra, dado su carácter eminentemente rural, alguien que pueda dar el perfil que requerimos, pero le agradecemos su intento de colaboración.</a:t>
            </a:r>
            <a:endParaRPr lang="es-ES_tradnl" altLang="es-ES_tradnl" b="1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95288" y="3573463"/>
            <a:ext cx="358775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altLang="es-ES_tradnl" b="1">
                <a:solidFill>
                  <a:srgbClr val="000000"/>
                </a:solidFill>
                <a:latin typeface="Comic Sans MS" pitchFamily="66" charset="0"/>
              </a:rPr>
              <a:t>Pero José insistió tanto que, pensando lo poco que tenían que perder, finalmente accedieron a que se le hicieran las pruebas de selección</a:t>
            </a:r>
            <a:endParaRPr lang="es-ES_tradnl" altLang="es-ES_tradnl" b="1">
              <a:solidFill>
                <a:srgbClr val="000000"/>
              </a:solidFill>
              <a:latin typeface="Comic Sans MS" pitchFamily="66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7350" y="3732213"/>
            <a:ext cx="4092575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75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116013" y="765175"/>
            <a:ext cx="691197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_tradnl" b="1">
                <a:solidFill>
                  <a:srgbClr val="000000"/>
                </a:solidFill>
                <a:latin typeface="Comic Sans MS" pitchFamily="66" charset="0"/>
              </a:rPr>
              <a:t>Sorprendentemente,Tras realizar las pruebas, encontraron que, tanto el perfil psicológico como el físico del sujeto resultaban perfectamente aptos para la naturaleza de la misión.</a:t>
            </a:r>
            <a:endParaRPr lang="es-ES_tradnl" altLang="es-ES_tradnl" b="1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141413" y="4227513"/>
            <a:ext cx="33115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altLang="es-ES_tradnl" b="1">
                <a:solidFill>
                  <a:srgbClr val="000000"/>
                </a:solidFill>
                <a:latin typeface="Comic Sans MS" pitchFamily="66" charset="0"/>
              </a:rPr>
              <a:t>Tras un periodo de entrenamiento, le enviaron al espacio.</a:t>
            </a:r>
            <a:endParaRPr lang="es-ES_tradnl" altLang="es-ES_tradnl" b="1">
              <a:solidFill>
                <a:srgbClr val="000000"/>
              </a:solidFill>
              <a:latin typeface="Comic Sans MS" pitchFamily="66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22800" y="3128963"/>
            <a:ext cx="2589213" cy="339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403350" y="5157788"/>
            <a:ext cx="60483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_tradnl" b="1">
                <a:solidFill>
                  <a:srgbClr val="000000"/>
                </a:solidFill>
                <a:latin typeface="Comic Sans MS" pitchFamily="66" charset="0"/>
              </a:rPr>
              <a:t>Al poco tiempo hubo un importante fallo en los sistemas y perdieron el contacto con el ingenio espacial.</a:t>
            </a:r>
            <a:endParaRPr lang="es-ES_tradnl" altLang="es-ES_tradnl" b="1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  <p:pic>
        <p:nvPicPr>
          <p:cNvPr id="7171" name="4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9863" y="620713"/>
            <a:ext cx="6264275" cy="417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806450" y="2828925"/>
            <a:ext cx="33131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altLang="es-ES_tradnl" b="1">
                <a:solidFill>
                  <a:srgbClr val="000000"/>
                </a:solidFill>
                <a:latin typeface="Comic Sans MS" pitchFamily="66" charset="0"/>
              </a:rPr>
              <a:t>De pronto recibieron el siguiente mensaje desde la nave:</a:t>
            </a:r>
            <a:endParaRPr lang="es-ES_tradnl" altLang="es-ES_tradnl" b="1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03725" y="990600"/>
            <a:ext cx="348615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572000" y="1704975"/>
            <a:ext cx="432117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_tradnl" b="1">
                <a:solidFill>
                  <a:srgbClr val="000000"/>
                </a:solidFill>
                <a:latin typeface="Comic Sans MS" pitchFamily="66" charset="0"/>
              </a:rPr>
              <a:t>El conserje, al ver el mensaje, se quedó atónito.</a:t>
            </a:r>
          </a:p>
          <a:p>
            <a:pPr>
              <a:spcBef>
                <a:spcPct val="50000"/>
              </a:spcBef>
            </a:pPr>
            <a:r>
              <a:rPr lang="es-ES" altLang="es-ES_tradnl" b="1">
                <a:solidFill>
                  <a:srgbClr val="000000"/>
                </a:solidFill>
                <a:latin typeface="Comic Sans MS" pitchFamily="66" charset="0"/>
              </a:rPr>
              <a:t>-Pero si está dirigido a mí -exclamó.</a:t>
            </a:r>
          </a:p>
        </p:txBody>
      </p:sp>
      <p:pic>
        <p:nvPicPr>
          <p:cNvPr id="9219" name="4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373188"/>
            <a:ext cx="3825875" cy="241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331913" y="4445000"/>
            <a:ext cx="648017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_tradnl" b="1">
                <a:solidFill>
                  <a:srgbClr val="000000"/>
                </a:solidFill>
                <a:latin typeface="Comic Sans MS" pitchFamily="66" charset="0"/>
              </a:rPr>
              <a:t>Todos los científicos se quedaron perplejos por tal afirmación. Cuando fueron capaces de reaccionar, le preguntaron cómo podía leerlo; qué decía.</a:t>
            </a:r>
            <a:endParaRPr lang="es-ES_tradnl" altLang="es-ES_tradnl" b="1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539750" y="2644775"/>
            <a:ext cx="3195638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altLang="es-ES_tradnl" b="1">
                <a:solidFill>
                  <a:srgbClr val="000000"/>
                </a:solidFill>
                <a:latin typeface="Comic Sans MS" pitchFamily="66" charset="0"/>
              </a:rPr>
              <a:t>-Me pide que le rescate -respondió el conserje-. Me dice que…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95738" y="608013"/>
            <a:ext cx="4032250" cy="564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5738" y="620713"/>
            <a:ext cx="4032250" cy="150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95738" y="620713"/>
            <a:ext cx="403225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95738" y="620713"/>
            <a:ext cx="4032250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95738" y="620713"/>
            <a:ext cx="4032250" cy="25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95738" y="620713"/>
            <a:ext cx="4032250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95738" y="620713"/>
            <a:ext cx="4032250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995738" y="608013"/>
            <a:ext cx="4032250" cy="564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995738" y="608013"/>
            <a:ext cx="4032250" cy="564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5" name="Text Box 2"/>
          <p:cNvSpPr txBox="1">
            <a:spLocks noChangeArrowheads="1"/>
          </p:cNvSpPr>
          <p:nvPr/>
        </p:nvSpPr>
        <p:spPr bwMode="auto">
          <a:xfrm>
            <a:off x="539750" y="2644775"/>
            <a:ext cx="3195638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altLang="es-ES_tradnl" b="1">
                <a:solidFill>
                  <a:srgbClr val="000000"/>
                </a:solidFill>
                <a:latin typeface="Comic Sans MS" pitchFamily="66" charset="0"/>
              </a:rPr>
              <a:t>-Me pide que le rescate -respondió el conserje-. Me dice que…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3789363"/>
            <a:ext cx="3124200" cy="2362200"/>
          </a:xfrm>
        </p:spPr>
        <p:txBody>
          <a:bodyPr/>
          <a:lstStyle/>
          <a:p>
            <a:pPr eaLnBrk="1" hangingPunct="1"/>
            <a:r>
              <a:rPr lang="es-ES" altLang="es-ES_tradnl" sz="15000" b="1" smtClean="0">
                <a:solidFill>
                  <a:srgbClr val="000000"/>
                </a:solidFill>
                <a:latin typeface="Comic Sans MS" pitchFamily="66" charset="0"/>
              </a:rPr>
              <a:t>Fin</a:t>
            </a:r>
          </a:p>
        </p:txBody>
      </p:sp>
      <p:pic>
        <p:nvPicPr>
          <p:cNvPr id="12291" name="Picture 3" descr="008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788" y="620713"/>
            <a:ext cx="2133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00174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000100" y="3571876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43372" y="4714884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Astronauta Leper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-Astronauta Lepero</Template>
  <TotalTime>1</TotalTime>
  <Words>350</Words>
  <Application>Microsoft Office PowerPoint</Application>
  <PresentationFormat>Presentación en pantalla (4:3)</PresentationFormat>
  <Paragraphs>19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Times New Roman</vt:lpstr>
      <vt:lpstr>Arial</vt:lpstr>
      <vt:lpstr>Comic Sans MS</vt:lpstr>
      <vt:lpstr>-Astronauta Lepero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Fin</vt:lpstr>
      <vt:lpstr>Diapositiva 12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dc:description>Enviado por JA. AMO</dc:description>
  <cp:lastModifiedBy>..</cp:lastModifiedBy>
  <cp:revision>1</cp:revision>
  <dcterms:created xsi:type="dcterms:W3CDTF">2015-07-27T13:09:51Z</dcterms:created>
  <dcterms:modified xsi:type="dcterms:W3CDTF">2015-07-27T13:11:44Z</dcterms:modified>
  <cp:category>Docencia</cp:category>
</cp:coreProperties>
</file>