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67" r:id="rId3"/>
    <p:sldId id="257" r:id="rId4"/>
    <p:sldId id="256" r:id="rId5"/>
    <p:sldId id="264" r:id="rId6"/>
    <p:sldId id="261" r:id="rId7"/>
    <p:sldId id="258" r:id="rId8"/>
    <p:sldId id="259" r:id="rId9"/>
    <p:sldId id="266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qHixvZE2tHnEd9EE3e4VA" hashData="SjZZkkvOOcn65dJpsiDTxZIJhy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8B7EF-2199-4416-8FB4-B432DC6BB7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2D833-E6D3-41CE-94B0-22B8C8A44F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EE09B-BAD8-446D-99C5-E0456AB001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0408A-778A-4B9B-91F2-9070DF736E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148A0-8F75-4F0E-8A36-EEB0544A93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2C28C-5411-4B4C-83CD-2F3559C97D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AA865-EC9E-42E5-BC59-5F324F4BFF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1719FA-A17C-4DFD-8DCE-93A08F95BB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45911-6DE1-4A41-A52D-B15F11EA6F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17F17-E738-4AB5-AFB1-6FD243BEB58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E19A8-1600-495C-99B2-EE31BFF2BD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5DC842-BFE9-403B-87A6-943896D5C2B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271462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s-ES" sz="5400" dirty="0" smtClean="0"/>
              <a:t>DIARIO DE PAREJA</a:t>
            </a:r>
            <a:endParaRPr lang="es-ES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8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2857500"/>
            <a:ext cx="2962275" cy="1143000"/>
          </a:xfrm>
        </p:spPr>
        <p:txBody>
          <a:bodyPr/>
          <a:lstStyle/>
          <a:p>
            <a:r>
              <a:rPr lang="es-ES" sz="4000"/>
              <a:t>Diario de ella:</a:t>
            </a:r>
          </a:p>
        </p:txBody>
      </p:sp>
      <p:pic>
        <p:nvPicPr>
          <p:cNvPr id="108547" name="Picture 3" descr="untitled55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22700" y="0"/>
            <a:ext cx="5321300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141663"/>
            <a:ext cx="8075612" cy="858837"/>
          </a:xfrm>
        </p:spPr>
        <p:txBody>
          <a:bodyPr/>
          <a:lstStyle/>
          <a:p>
            <a:pPr algn="l"/>
            <a:r>
              <a:rPr lang="es-ES" sz="1600"/>
              <a:t/>
            </a:r>
            <a:br>
              <a:rPr lang="es-ES" sz="1600"/>
            </a:br>
            <a:r>
              <a:rPr lang="es-ES" sz="1600"/>
              <a:t>	</a:t>
            </a:r>
            <a:r>
              <a:rPr lang="es-ES" sz="1800" b="1"/>
              <a:t>El sábado por la noche lo encontré raro. Habíamos quedado en un bar para tomar una copa. Estuve toda la tarde de compras con unas amigas y pensé que era culpa mía, porque llegué un poco tarde, aunque él no hizo ningún comentario.</a:t>
            </a:r>
            <a:br>
              <a:rPr lang="es-ES" sz="1800" b="1"/>
            </a:br>
            <a:r>
              <a:rPr lang="es-ES" sz="1800" b="1"/>
              <a:t/>
            </a:r>
            <a:br>
              <a:rPr lang="es-ES" sz="1800" b="1"/>
            </a:br>
            <a:r>
              <a:rPr lang="es-ES" sz="1800" b="1"/>
              <a:t>La conversación no era muy animada, así que le propuse ir a un lugar más íntimo para poder charlar más tranquilamente.</a:t>
            </a:r>
            <a:br>
              <a:rPr lang="es-ES" sz="1800" b="1"/>
            </a:br>
            <a:r>
              <a:rPr lang="es-ES" sz="1800" b="1"/>
              <a:t/>
            </a:r>
            <a:br>
              <a:rPr lang="es-ES" sz="1800" b="1"/>
            </a:br>
            <a:r>
              <a:rPr lang="es-ES" sz="1800" b="1"/>
              <a:t>Fuimos a un restaurante y el seguía portándose de forma extraña. Estaba como ausente. Entonces pensé que sería culpa mía por el retraso, o quizás algo más serio rondaba por su cabeza.</a:t>
            </a:r>
            <a:br>
              <a:rPr lang="es-ES" sz="1800" b="1"/>
            </a:br>
            <a:r>
              <a:rPr lang="es-ES" sz="1600" b="1"/>
              <a:t/>
            </a:r>
            <a:br>
              <a:rPr lang="es-ES" sz="1600" b="1"/>
            </a:br>
            <a:r>
              <a:rPr lang="es-ES" sz="1600" b="1"/>
              <a:t>	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s-ES" sz="1800" b="1"/>
              <a:t>	Le pregunté y me dijo que no tenía nada que ver conmigo. Pero no me quedé convencida. </a:t>
            </a:r>
          </a:p>
          <a:p>
            <a:pPr>
              <a:buFontTx/>
              <a:buNone/>
            </a:pPr>
            <a:endParaRPr lang="es-ES" sz="1800" b="1"/>
          </a:p>
          <a:p>
            <a:pPr>
              <a:buFontTx/>
              <a:buNone/>
            </a:pPr>
            <a:r>
              <a:rPr lang="es-ES" sz="1800" b="1"/>
              <a:t>	En el camino de regreso a casa, en el coche, le dije que lo quería mucho y el se limito a pasarme el brazo por los hombros, sin contestarme. No se como explicar su actitud porque no me dijo que él también me quería.</a:t>
            </a:r>
            <a:br>
              <a:rPr lang="es-ES" sz="1800" b="1"/>
            </a:br>
            <a:endParaRPr lang="es-ES" sz="1800" b="1"/>
          </a:p>
          <a:p>
            <a:pPr>
              <a:buFontTx/>
              <a:buNone/>
            </a:pPr>
            <a:r>
              <a:rPr lang="es-ES" sz="1800" b="1"/>
              <a:t>	Llegamos por fin a casa y en ese momento pensé que quería dejarme. Por eso intenté hacerle hablar, pero encendió la tele y se puso a mirarla con aire distante, como haciéndome ver que todo había acabado entre nosotros. Por fin desistí y le dije que me iba a la cama.</a:t>
            </a:r>
            <a:br>
              <a:rPr lang="es-ES" sz="1800" b="1"/>
            </a:br>
            <a:endParaRPr lang="es-ES" sz="1600" b="1"/>
          </a:p>
          <a:p>
            <a:pPr>
              <a:buFontTx/>
              <a:buNone/>
            </a:pPr>
            <a:r>
              <a:rPr lang="es-ES" sz="1200" b="1"/>
              <a:t/>
            </a:r>
            <a:br>
              <a:rPr lang="es-ES" sz="1200" b="1"/>
            </a:br>
            <a:r>
              <a:rPr lang="es-ES" sz="1200" b="1"/>
              <a:t/>
            </a:r>
            <a:br>
              <a:rPr lang="es-ES" sz="1200" b="1"/>
            </a:br>
            <a:r>
              <a:rPr lang="es-ES" sz="1200" b="1"/>
              <a:t>	</a:t>
            </a:r>
          </a:p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>
              <a:buFontTx/>
              <a:buNone/>
            </a:pPr>
            <a:r>
              <a:rPr lang="es-ES" sz="1600" b="1"/>
              <a:t>	</a:t>
            </a:r>
            <a:endParaRPr lang="es-ES" sz="1800" b="1"/>
          </a:p>
          <a:p>
            <a:pPr>
              <a:buFontTx/>
              <a:buNone/>
            </a:pPr>
            <a:r>
              <a:rPr lang="es-ES" sz="1800" b="1"/>
              <a:t>	Más o menos diez minutos más tarde, él vino también y, para mi sorpresa, correspondió a mis caricias e hicimos el amor. Pero seguía teniendo un aire distraído.</a:t>
            </a:r>
            <a:br>
              <a:rPr lang="es-ES" sz="1800" b="1"/>
            </a:br>
            <a:endParaRPr lang="es-ES" sz="1800" b="1"/>
          </a:p>
          <a:p>
            <a:pPr>
              <a:buFontTx/>
              <a:buNone/>
            </a:pPr>
            <a:r>
              <a:rPr lang="es-ES" sz="1800" b="1"/>
              <a:t>	Después quise afrontar la situación , hablar con él cuanto antes, pero se quedó dormido. Empecé a llorar y lo hice durante horas hasta que me quedé dormida.</a:t>
            </a:r>
            <a:br>
              <a:rPr lang="es-ES" sz="1800" b="1"/>
            </a:br>
            <a:endParaRPr lang="es-ES" sz="1800" b="1"/>
          </a:p>
          <a:p>
            <a:pPr>
              <a:buFontTx/>
              <a:buNone/>
            </a:pPr>
            <a:r>
              <a:rPr lang="es-ES" sz="1800" b="1"/>
              <a:t>	No se qué hacer. Estoy casi segura que sus pensamientos están con otra mujer. </a:t>
            </a:r>
            <a:r>
              <a:rPr lang="es-ES" sz="2000" b="1"/>
              <a:t>Mi vida es un auténtico desastre…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7" name="Rectangle 5"/>
          <p:cNvSpPr>
            <a:spLocks noGrp="1" noChangeArrowheads="1"/>
          </p:cNvSpPr>
          <p:nvPr>
            <p:ph type="title"/>
          </p:nvPr>
        </p:nvSpPr>
        <p:spPr>
          <a:xfrm>
            <a:off x="5651500" y="2857500"/>
            <a:ext cx="3035300" cy="1143000"/>
          </a:xfrm>
        </p:spPr>
        <p:txBody>
          <a:bodyPr/>
          <a:lstStyle/>
          <a:p>
            <a:r>
              <a:rPr lang="es-ES" sz="4000"/>
              <a:t>Diario de él</a:t>
            </a:r>
          </a:p>
        </p:txBody>
      </p:sp>
      <p:pic>
        <p:nvPicPr>
          <p:cNvPr id="110596" name="Picture 4" descr="escribiend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 l="32947" r="20236"/>
          <a:stretch>
            <a:fillRect/>
          </a:stretch>
        </p:blipFill>
        <p:spPr>
          <a:xfrm>
            <a:off x="0" y="0"/>
            <a:ext cx="4975225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644900"/>
            <a:ext cx="8229600" cy="1143000"/>
          </a:xfrm>
        </p:spPr>
        <p:txBody>
          <a:bodyPr/>
          <a:lstStyle/>
          <a:p>
            <a:r>
              <a:rPr lang="es-ES" sz="2000" b="1"/>
              <a:t>Ha perdido El ATHLETIC. Al menos eché un polvo.</a:t>
            </a:r>
          </a:p>
        </p:txBody>
      </p:sp>
      <p:pic>
        <p:nvPicPr>
          <p:cNvPr id="112644" name="Picture 4" descr="mobil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641350"/>
            <a:ext cx="2447925" cy="227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rio_de_parej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Diario_de_pareja</Template>
  <TotalTime>3</TotalTime>
  <Words>37</Words>
  <Application>Microsoft PowerPoint</Application>
  <PresentationFormat>Presentación en pantalla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Arial</vt:lpstr>
      <vt:lpstr>Diario_de_pareja</vt:lpstr>
      <vt:lpstr>Diseño predeterminado</vt:lpstr>
      <vt:lpstr>Diapositiva 1</vt:lpstr>
      <vt:lpstr>Diario de ella:</vt:lpstr>
      <vt:lpstr>  El sábado por la noche lo encontré raro. Habíamos quedado en un bar para tomar una copa. Estuve toda la tarde de compras con unas amigas y pensé que era culpa mía, porque llegué un poco tarde, aunque él no hizo ningún comentario.  La conversación no era muy animada, así que le propuse ir a un lugar más íntimo para poder charlar más tranquilamente.  Fuimos a un restaurante y el seguía portándose de forma extraña. Estaba como ausente. Entonces pensé que sería culpa mía por el retraso, o quizás algo más serio rondaba por su cabeza.    </vt:lpstr>
      <vt:lpstr>Diapositiva 4</vt:lpstr>
      <vt:lpstr>Diapositiva 5</vt:lpstr>
      <vt:lpstr>Diario de él</vt:lpstr>
      <vt:lpstr>Ha perdido El ATHLETIC. Al menos eché un polvo.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Diario de ella:</dc:title>
  <dc:creator>Jose Luis</dc:creator>
  <cp:lastModifiedBy>Jose Luis</cp:lastModifiedBy>
  <cp:revision>4</cp:revision>
  <dcterms:created xsi:type="dcterms:W3CDTF">2016-04-13T09:43:51Z</dcterms:created>
  <dcterms:modified xsi:type="dcterms:W3CDTF">2016-04-13T09:47:42Z</dcterms:modified>
</cp:coreProperties>
</file>