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0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15" r:id="rId3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2jLnT8H9NlnAbvsCLJyWw" hashData="M1ig7Q7jFfcS5TbJx10ohoF/IJ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89" autoAdjust="0"/>
    <p:restoredTop sz="94551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BAB57-E161-4F38-BB3D-45DD7774E9C4}" type="datetimeFigureOut">
              <a:rPr lang="es-ES" smtClean="0"/>
              <a:pPr/>
              <a:t>15/09/2013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20B745-15F9-4834-B8B1-285B80540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19image-insolite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25935" y="214290"/>
            <a:ext cx="8619668" cy="101566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Delicadas </a:t>
            </a:r>
            <a:r>
              <a:rPr lang="fr-FR" sz="6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situaciones</a:t>
            </a:r>
            <a:r>
              <a:rPr lang="fr-FR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!</a:t>
            </a:r>
            <a:endParaRPr lang="fr-FR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eep on smilling1188.WAV">
            <a:hlinkClick r:id="" action="ppaction://media"/>
          </p:cNvPr>
          <p:cNvPicPr>
            <a:picLocks noRot="1" noChangeAspect="1"/>
          </p:cNvPicPr>
          <p:nvPr>
            <a:wavAudioFile r:embed="rId1" name="keep on smilling1188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85720" y="6286520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MICHEL</a:t>
            </a:r>
            <a:endParaRPr lang="es-ES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1image-insolite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350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1image-sport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spoiledphotos-com-cf08d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5123abe2523b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512eba20cd26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761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51381896225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rol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9050"/>
            <a:ext cx="5673725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37-image-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51330a45d380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f16vstransport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eule_au_mo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719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512296a228a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624513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9image-insolite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l-201108191007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l-hep-tax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l-tso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lost_job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accident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-201302190758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-201108231001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3373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-201202231512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513941a83ab9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l-n-56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511de03948b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-32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l-000363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11image-insolite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trai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64507_457098464362912_1255932062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72338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8-insolit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129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123aa3d176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048375" cy="702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50-insolite-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bull_go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l-n-34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l-201303111238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à coins arrondis 4"/>
          <p:cNvSpPr/>
          <p:nvPr/>
        </p:nvSpPr>
        <p:spPr>
          <a:xfrm>
            <a:off x="2627313" y="2060575"/>
            <a:ext cx="1657350" cy="792163"/>
          </a:xfrm>
          <a:prstGeom prst="wedgeRoundRectCallout">
            <a:avLst>
              <a:gd name="adj1" fmla="val -51559"/>
              <a:gd name="adj2" fmla="val 97635"/>
              <a:gd name="adj3" fmla="val 16667"/>
            </a:avLst>
          </a:prstGeom>
          <a:solidFill>
            <a:schemeClr val="accent3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4000" b="1" dirty="0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  <p:sp>
        <p:nvSpPr>
          <p:cNvPr id="6" name="Organigramme : Connecteur 5"/>
          <p:cNvSpPr/>
          <p:nvPr/>
        </p:nvSpPr>
        <p:spPr>
          <a:xfrm>
            <a:off x="6227763" y="6237288"/>
            <a:ext cx="792162" cy="620712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6 CuadroTexto"/>
          <p:cNvSpPr txBox="1"/>
          <p:nvPr/>
        </p:nvSpPr>
        <p:spPr>
          <a:xfrm>
            <a:off x="214282" y="6215082"/>
            <a:ext cx="164660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PPS. MICHEL</a:t>
            </a:r>
            <a:endParaRPr lang="es-ES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ICADAS SITUACION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DELICADAS SITUACIONES</Template>
  <TotalTime>1</TotalTime>
  <Words>69</Words>
  <Application>Microsoft Office PowerPoint</Application>
  <PresentationFormat>Presentación en pantalla (4:3)</PresentationFormat>
  <Paragraphs>33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DELICADAS SITUACIONES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2013-09-15T19:43:18Z</dcterms:created>
  <dcterms:modified xsi:type="dcterms:W3CDTF">2013-09-15T19:44:18Z</dcterms:modified>
</cp:coreProperties>
</file>