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57" r:id="rId3"/>
    <p:sldId id="268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0" r:id="rId12"/>
    <p:sldId id="266" r:id="rId13"/>
    <p:sldId id="267" r:id="rId14"/>
    <p:sldId id="269" r:id="rId15"/>
    <p:sldId id="281" r:id="rId16"/>
    <p:sldId id="270" r:id="rId17"/>
    <p:sldId id="271" r:id="rId18"/>
    <p:sldId id="272" r:id="rId19"/>
    <p:sldId id="273" r:id="rId20"/>
    <p:sldId id="282" r:id="rId21"/>
    <p:sldId id="274" r:id="rId22"/>
    <p:sldId id="275" r:id="rId23"/>
    <p:sldId id="276" r:id="rId24"/>
    <p:sldId id="277" r:id="rId25"/>
    <p:sldId id="279" r:id="rId26"/>
    <p:sldId id="280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3" r:id="rId35"/>
    <p:sldId id="294" r:id="rId36"/>
    <p:sldId id="295" r:id="rId37"/>
    <p:sldId id="297" r:id="rId38"/>
    <p:sldId id="296" r:id="rId39"/>
    <p:sldId id="300" r:id="rId4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3HRn1si5wQOX2Mbd0jEvyw" hashData="GJ9rr6D4ztylU0nKgqoIhCjeBr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287" autoAdjust="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A729C6E9-67B0-4626-ACEE-C0824D4A7512}" type="datetimeFigureOut">
              <a:rPr lang="fr-CA"/>
              <a:pPr/>
              <a:t>2013-09-17</a:t>
            </a:fld>
            <a:endParaRPr lang="fr-CA"/>
          </a:p>
        </p:txBody>
      </p:sp>
      <p:sp>
        <p:nvSpPr>
          <p:cNvPr id="563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6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988BC696-1BC4-44CF-9F39-4328E4B7A032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8BC696-1BC4-44CF-9F39-4328E4B7A032}" type="slidenum">
              <a:rPr lang="fr-CA" smtClean="0"/>
              <a:pPr/>
              <a:t>1</a:t>
            </a:fld>
            <a:endParaRPr lang="fr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76E47-8AFF-4B3D-9F07-A5EF5B9CB10C}" type="datetimeFigureOut">
              <a:rPr lang="fr-CA"/>
              <a:pPr>
                <a:defRPr/>
              </a:pPr>
              <a:t>2013-09-17</a:t>
            </a:fld>
            <a:endParaRPr lang="fr-CA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503A4-0F5D-4113-9772-68F5DCA52072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B3AAF0-BAC4-406C-B6F6-E1A8DE29384B}" type="datetimeFigureOut">
              <a:rPr lang="fr-CA"/>
              <a:pPr>
                <a:defRPr/>
              </a:pPr>
              <a:t>2013-09-17</a:t>
            </a:fld>
            <a:endParaRPr lang="fr-CA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A1515-63A3-4009-A33E-D4DF91AEA69B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84FEA-D85A-46D1-BF13-439BC7FAD5CC}" type="datetimeFigureOut">
              <a:rPr lang="fr-CA"/>
              <a:pPr>
                <a:defRPr/>
              </a:pPr>
              <a:t>2013-09-17</a:t>
            </a:fld>
            <a:endParaRPr lang="fr-CA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C3CFB-A0E7-4482-B640-EE3298616497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D1072-A370-4152-BD15-FE069DB8BCD1}" type="datetimeFigureOut">
              <a:rPr lang="fr-CA"/>
              <a:pPr>
                <a:defRPr/>
              </a:pPr>
              <a:t>2013-09-17</a:t>
            </a:fld>
            <a:endParaRPr lang="fr-CA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37023-B0EC-483E-95ED-0E97D32D6525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9AB4F-59E9-4E52-92B9-46074ED8B704}" type="datetimeFigureOut">
              <a:rPr lang="fr-CA"/>
              <a:pPr>
                <a:defRPr/>
              </a:pPr>
              <a:t>2013-09-17</a:t>
            </a:fld>
            <a:endParaRPr lang="fr-CA" dirty="0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300144-987F-4688-A96A-6D13FFEC3B28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2EFFA-A3CD-49B7-9986-1E1FA8DDD226}" type="datetimeFigureOut">
              <a:rPr lang="fr-CA"/>
              <a:pPr>
                <a:defRPr/>
              </a:pPr>
              <a:t>2013-09-17</a:t>
            </a:fld>
            <a:endParaRPr lang="fr-CA" dirty="0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1F015-1A27-4702-BC50-288D2BA21F49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E9005-EA7B-46A5-B408-CD624B1DE0F3}" type="datetimeFigureOut">
              <a:rPr lang="fr-CA"/>
              <a:pPr>
                <a:defRPr/>
              </a:pPr>
              <a:t>2013-09-17</a:t>
            </a:fld>
            <a:endParaRPr lang="fr-CA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C6319-20B5-4347-AD9B-B29A1776FDCF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A7E9D-6D16-4E8F-9CDA-3A35438C3690}" type="datetimeFigureOut">
              <a:rPr lang="fr-CA"/>
              <a:pPr>
                <a:defRPr/>
              </a:pPr>
              <a:t>2013-09-17</a:t>
            </a:fld>
            <a:endParaRPr lang="fr-CA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4F35E-EDA0-4D5B-A414-61730BF0DC1E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dirty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4B7D1-0463-4057-9BC8-B1E3C114527B}" type="datetimeFigureOut">
              <a:rPr lang="fr-CA"/>
              <a:pPr>
                <a:defRPr/>
              </a:pPr>
              <a:t>2013-09-17</a:t>
            </a:fld>
            <a:endParaRPr lang="fr-CA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10982A-873A-4800-849E-B66F19A18A03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5CFDA-2E0B-4B67-9E1A-8251E6B17903}" type="datetimeFigureOut">
              <a:rPr lang="fr-CA"/>
              <a:pPr>
                <a:defRPr/>
              </a:pPr>
              <a:t>2013-09-17</a:t>
            </a:fld>
            <a:endParaRPr lang="fr-CA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094F0-37F1-4E63-9A68-8400DB103691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DA6AD-1042-42DD-9A06-BE8DA3C7925D}" type="datetimeFigureOut">
              <a:rPr lang="fr-CA"/>
              <a:pPr>
                <a:defRPr/>
              </a:pPr>
              <a:t>2013-09-17</a:t>
            </a:fld>
            <a:endParaRPr lang="fr-CA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9B0E7-D924-4416-8F0D-EE7D8A4CD76E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6DC714-F228-48EE-8FC4-4F13D38F62C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29A13A1-04B0-4899-ABF0-B3E783BA5AF1}" type="datetimeFigureOut">
              <a:rPr lang="fr-CA"/>
              <a:pPr>
                <a:defRPr/>
              </a:pPr>
              <a:t>2013-09-17</a:t>
            </a:fld>
            <a:endParaRPr lang="fr-CA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048B7F5-A915-4482-9214-F375F1D78882}" type="slidenum">
              <a:rPr lang="fr-CA"/>
              <a:pPr>
                <a:defRPr/>
              </a:pPr>
              <a:t>‹Nº›</a:t>
            </a:fld>
            <a:endParaRPr lang="fr-C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5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C2F2B9F-0C32-464F-BCB7-36A8574D73C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1" descr="EElleestrestescotche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85776"/>
            <a:ext cx="9144000" cy="7651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0" y="285728"/>
            <a:ext cx="9144000" cy="1938992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DELICADAS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SITUACIONES N.º 2</a:t>
            </a:r>
            <a:r>
              <a:rPr lang="fr-FR" sz="60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…</a:t>
            </a:r>
          </a:p>
        </p:txBody>
      </p:sp>
      <p:sp>
        <p:nvSpPr>
          <p:cNvPr id="2052" name="ZoneTexte 5"/>
          <p:cNvSpPr txBox="1">
            <a:spLocks noChangeArrowheads="1"/>
          </p:cNvSpPr>
          <p:nvPr/>
        </p:nvSpPr>
        <p:spPr bwMode="auto">
          <a:xfrm>
            <a:off x="212725" y="5857875"/>
            <a:ext cx="21431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 dirty="0" smtClean="0">
                <a:solidFill>
                  <a:srgbClr val="FFFF00"/>
                </a:solidFill>
                <a:latin typeface="Calibri" pitchFamily="34" charset="0"/>
              </a:rPr>
              <a:t>Michel</a:t>
            </a:r>
            <a:endParaRPr lang="fr-CA" sz="24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2053" name="ZoneTexte 6"/>
          <p:cNvSpPr txBox="1">
            <a:spLocks noChangeArrowheads="1"/>
          </p:cNvSpPr>
          <p:nvPr/>
        </p:nvSpPr>
        <p:spPr bwMode="auto">
          <a:xfrm>
            <a:off x="7070725" y="6215063"/>
            <a:ext cx="1643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pic>
        <p:nvPicPr>
          <p:cNvPr id="2055" name="Image 8" descr="muziek24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13538" y="6215063"/>
            <a:ext cx="438150" cy="43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Mr.President_Coco_Jambo.wav">
            <a:hlinkClick r:id="" action="ppaction://media"/>
          </p:cNvPr>
          <p:cNvPicPr>
            <a:picLocks noRot="1" noChangeAspect="1"/>
          </p:cNvPicPr>
          <p:nvPr>
            <a:wavAudioFile r:embed="rId1" name="Mr.President_Coco_Jambo.wav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1" descr="54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2" descr="3SSDy1ngPk-UCjHrKfDBjA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3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4325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Zbnr5oBDdkuq-qzzEYuDuQ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9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Sans titre 3 (2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vuiton_cra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5913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Sans titre 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638"/>
            <a:ext cx="9144000" cy="683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4315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Les_fanas_de_yata_ne_recuent_devant_rie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-206375"/>
            <a:ext cx="6553200" cy="707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4323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19150"/>
            <a:ext cx="9144000" cy="799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bfYq5fud8ECo0Jbw8YLoBA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-26988"/>
            <a:ext cx="6408738" cy="7200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Le_courage_cest_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-387350"/>
            <a:ext cx="9505950" cy="741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TBNMwXuRiEKfbJGyRb197w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-55563"/>
            <a:ext cx="6842125" cy="764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MMa-qO4nS0yYrxbximUT1A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85850"/>
            <a:ext cx="9144000" cy="902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qZRI10op_EyzIxIhUgC3xQ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Sans titre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-26988"/>
            <a:ext cx="6335713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Sans titre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0017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0"/>
            <a:ext cx="6769100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Sans tit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Spiderman_Batman___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36575"/>
            <a:ext cx="9144000" cy="828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stand_de_tir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-374650"/>
            <a:ext cx="6337300" cy="723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3555" name="Groupe 14"/>
          <p:cNvGrpSpPr>
            <a:grpSpLocks/>
          </p:cNvGrpSpPr>
          <p:nvPr/>
        </p:nvGrpSpPr>
        <p:grpSpPr bwMode="auto">
          <a:xfrm>
            <a:off x="1692275" y="0"/>
            <a:ext cx="5616575" cy="4770438"/>
            <a:chOff x="1691680" y="0"/>
            <a:chExt cx="5616624" cy="4769768"/>
          </a:xfrm>
        </p:grpSpPr>
        <p:sp>
          <p:nvSpPr>
            <p:cNvPr id="3" name="Organigramme : Connecteur 2"/>
            <p:cNvSpPr/>
            <p:nvPr/>
          </p:nvSpPr>
          <p:spPr>
            <a:xfrm>
              <a:off x="5004822" y="0"/>
              <a:ext cx="2303482" cy="1701561"/>
            </a:xfrm>
            <a:prstGeom prst="flowChartConnector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CA" dirty="0"/>
            </a:p>
          </p:txBody>
        </p:sp>
        <p:sp>
          <p:nvSpPr>
            <p:cNvPr id="4" name="Organigramme : Connecteur 3"/>
            <p:cNvSpPr/>
            <p:nvPr/>
          </p:nvSpPr>
          <p:spPr>
            <a:xfrm>
              <a:off x="2052046" y="1196807"/>
              <a:ext cx="1368437" cy="1557119"/>
            </a:xfrm>
            <a:prstGeom prst="flowChartConnector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CA" dirty="0"/>
            </a:p>
          </p:txBody>
        </p:sp>
        <p:sp>
          <p:nvSpPr>
            <p:cNvPr id="5" name="Organigramme : Connecteur 4"/>
            <p:cNvSpPr/>
            <p:nvPr/>
          </p:nvSpPr>
          <p:spPr>
            <a:xfrm>
              <a:off x="1691680" y="3141222"/>
              <a:ext cx="1655777" cy="1628546"/>
            </a:xfrm>
            <a:prstGeom prst="flowChartConnector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CA" dirty="0"/>
            </a:p>
          </p:txBody>
        </p:sp>
        <p:cxnSp>
          <p:nvCxnSpPr>
            <p:cNvPr id="7" name="Connecteur droit avec flèche 6"/>
            <p:cNvCxnSpPr/>
            <p:nvPr/>
          </p:nvCxnSpPr>
          <p:spPr>
            <a:xfrm flipV="1">
              <a:off x="3420483" y="1125380"/>
              <a:ext cx="1655776" cy="647609"/>
            </a:xfrm>
            <a:prstGeom prst="straightConnector1">
              <a:avLst/>
            </a:prstGeom>
            <a:ln w="57150"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necteur droit avec flèche 7"/>
            <p:cNvCxnSpPr/>
            <p:nvPr/>
          </p:nvCxnSpPr>
          <p:spPr>
            <a:xfrm flipV="1">
              <a:off x="2699752" y="2565040"/>
              <a:ext cx="0" cy="647609"/>
            </a:xfrm>
            <a:prstGeom prst="straightConnector1">
              <a:avLst/>
            </a:prstGeom>
            <a:ln w="57150">
              <a:solidFill>
                <a:srgbClr val="FF000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tu_t_es_vu_quand_tu_as_b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92113"/>
            <a:ext cx="9144000" cy="725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tout_va_bie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735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YPWCZC7ATk6klWGnUWgsyQ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0"/>
            <a:ext cx="6048375" cy="706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i_1543_image0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13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-46038"/>
            <a:ext cx="6769100" cy="755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i_1543_image0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funny-pictures-itchy-eye-es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67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Il_a_pas_envie_de_perdre_ses_derniers_point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-381000"/>
            <a:ext cx="5832475" cy="722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quadruplés numérotés par les parents pour la maîtresse d'éco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735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Abi_cyclette_pas_prop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-171450"/>
            <a:ext cx="6408738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Castor-Am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8788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2" descr="Famille_royal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00138"/>
            <a:ext cx="9144000" cy="444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4329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938"/>
            <a:ext cx="9144000" cy="7181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0963" name="Groupe 4"/>
          <p:cNvGrpSpPr>
            <a:grpSpLocks/>
          </p:cNvGrpSpPr>
          <p:nvPr/>
        </p:nvGrpSpPr>
        <p:grpSpPr bwMode="auto">
          <a:xfrm>
            <a:off x="4716463" y="1268413"/>
            <a:ext cx="2663825" cy="1008062"/>
            <a:chOff x="4716016" y="1268760"/>
            <a:chExt cx="2664296" cy="1008112"/>
          </a:xfrm>
        </p:grpSpPr>
        <p:sp>
          <p:nvSpPr>
            <p:cNvPr id="3" name="Organigramme : Alternative 2"/>
            <p:cNvSpPr/>
            <p:nvPr/>
          </p:nvSpPr>
          <p:spPr>
            <a:xfrm>
              <a:off x="5147892" y="1268760"/>
              <a:ext cx="2232420" cy="1008112"/>
            </a:xfrm>
            <a:prstGeom prst="flowChartAlternateProcess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CA" b="1" dirty="0" err="1">
                  <a:solidFill>
                    <a:schemeClr val="tx1"/>
                  </a:solidFill>
                </a:rPr>
                <a:t>Iryna</a:t>
              </a:r>
              <a:r>
                <a:rPr lang="fr-CA" b="1" dirty="0">
                  <a:solidFill>
                    <a:schemeClr val="tx1"/>
                  </a:solidFill>
                </a:rPr>
                <a:t> </a:t>
              </a:r>
              <a:r>
                <a:rPr lang="fr-CA" b="1" dirty="0" err="1">
                  <a:solidFill>
                    <a:schemeClr val="tx1"/>
                  </a:solidFill>
                </a:rPr>
                <a:t>Vagina</a:t>
              </a:r>
              <a:r>
                <a:rPr lang="fr-CA" b="1" dirty="0">
                  <a:solidFill>
                    <a:schemeClr val="tx1"/>
                  </a:solidFill>
                </a:rPr>
                <a:t>…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CA" b="1" dirty="0">
                <a:solidFill>
                  <a:schemeClr val="tx1"/>
                </a:solidFill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fr-CA" b="1" dirty="0">
                  <a:solidFill>
                    <a:schemeClr val="tx1"/>
                  </a:solidFill>
                </a:rPr>
                <a:t>(Irène Vagin????)</a:t>
              </a:r>
            </a:p>
          </p:txBody>
        </p:sp>
        <p:sp>
          <p:nvSpPr>
            <p:cNvPr id="4" name="Flèche gauche 3"/>
            <p:cNvSpPr/>
            <p:nvPr/>
          </p:nvSpPr>
          <p:spPr>
            <a:xfrm>
              <a:off x="4716016" y="1556111"/>
              <a:ext cx="431876" cy="576292"/>
            </a:xfrm>
            <a:prstGeom prst="leftArrow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CA"/>
            </a:p>
          </p:txBody>
        </p:sp>
      </p:grpSp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54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Étoile à 5 branches 5"/>
          <p:cNvSpPr/>
          <p:nvPr/>
        </p:nvSpPr>
        <p:spPr>
          <a:xfrm>
            <a:off x="7885113" y="4221163"/>
            <a:ext cx="935037" cy="792162"/>
          </a:xfrm>
          <a:prstGeom prst="star5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gARDE__VOU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5913"/>
            <a:ext cx="9144000" cy="7489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ICADAS SITUACIONES N.º 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DELICADAS SITUACIONES N.º 2</Template>
  <TotalTime>1</TotalTime>
  <Words>75</Words>
  <Application>Microsoft Office PowerPoint</Application>
  <PresentationFormat>Presentación en pantalla (4:3)</PresentationFormat>
  <Paragraphs>36</Paragraphs>
  <Slides>38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DELICADAS SITUACIONES N.º 2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2013-09-17T09:04:47Z</dcterms:created>
  <dcterms:modified xsi:type="dcterms:W3CDTF">2013-09-17T09:05:52Z</dcterms:modified>
</cp:coreProperties>
</file>