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8" r:id="rId3"/>
    <p:sldId id="257" r:id="rId4"/>
    <p:sldId id="256" r:id="rId5"/>
    <p:sldId id="258" r:id="rId6"/>
    <p:sldId id="259" r:id="rId7"/>
    <p:sldId id="260" r:id="rId8"/>
    <p:sldId id="261" r:id="rId9"/>
    <p:sldId id="266" r:id="rId10"/>
    <p:sldId id="271" r:id="rId11"/>
    <p:sldId id="270" r:id="rId12"/>
    <p:sldId id="269" r:id="rId13"/>
    <p:sldId id="268" r:id="rId14"/>
    <p:sldId id="265" r:id="rId15"/>
    <p:sldId id="267" r:id="rId16"/>
    <p:sldId id="264" r:id="rId17"/>
    <p:sldId id="262" r:id="rId18"/>
    <p:sldId id="274" r:id="rId19"/>
    <p:sldId id="272" r:id="rId20"/>
    <p:sldId id="263" r:id="rId21"/>
    <p:sldId id="275" r:id="rId22"/>
    <p:sldId id="277" r:id="rId23"/>
    <p:sldId id="273" r:id="rId24"/>
    <p:sldId id="276" r:id="rId25"/>
    <p:sldId id="279" r:id="rId2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1nGkQzPmZRz42jPD6hsnA" hashData="zReXcaXO9Oz/qnJBkqM3xpZHqg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C1A4D-DE2C-4B7F-9538-A6186AB9E8CD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2679650388"/>
      </p:ext>
    </p:extLst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B3588-FBC0-478D-BFC5-6261022D0180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3238775253"/>
      </p:ext>
    </p:extLst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C5FC2-3CD4-4E46-ADA3-CB7653E0A4F1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2778984392"/>
      </p:ext>
    </p:extLst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0357B-89B6-47A5-96BF-F9064046479C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1036903251"/>
      </p:ext>
    </p:extLst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0C7D8-2F05-4ED6-AAC8-E9890981D678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2025548214"/>
      </p:ext>
    </p:extLst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62B87-0EBD-498A-8AEB-BA9F5972C078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1551946107"/>
      </p:ext>
    </p:extLst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D5EE9-C0E0-4AB9-9570-C6ECC76215C3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247621486"/>
      </p:ext>
    </p:extLst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8F2E7-2F7B-4823-8433-78F9F4D6ABF8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1450154120"/>
      </p:ext>
    </p:extLst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FC76A-877D-43FF-9CC0-93463D914F1E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182710207"/>
      </p:ext>
    </p:extLst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1ADB1-6A21-42A2-B14E-12714DE81BDD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2730060134"/>
      </p:ext>
    </p:extLst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747F9-BE26-4C1A-9BD9-3E5998DD0749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xmlns="" val="2632549281"/>
      </p:ext>
    </p:extLst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B774BB0-F8BA-4B9D-B4F2-1D2237A948D6}" type="slidenum">
              <a:rPr lang="nl-NL" altLang="fr-FR"/>
              <a:pPr>
                <a:defRPr/>
              </a:pPr>
              <a:t>‹Nº›</a:t>
            </a:fld>
            <a:endParaRPr lang="nl-NL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/>
          <a:lstStyle/>
          <a:p>
            <a:r>
              <a:rPr lang="fr-FR" altLang="fr-FR" sz="6000" dirty="0" smtClean="0">
                <a:solidFill>
                  <a:srgbClr val="FF33CC"/>
                </a:solidFill>
              </a:rPr>
              <a:t/>
            </a:r>
            <a:br>
              <a:rPr lang="fr-FR" altLang="fr-FR" sz="6000" dirty="0" smtClean="0">
                <a:solidFill>
                  <a:srgbClr val="FF33CC"/>
                </a:solidFill>
              </a:rPr>
            </a:br>
            <a:r>
              <a:rPr lang="fr-FR" altLang="fr-FR" sz="6000" dirty="0" smtClean="0">
                <a:solidFill>
                  <a:srgbClr val="FF33CC"/>
                </a:solidFill>
              </a:rPr>
              <a:t>Dame una mano ...</a:t>
            </a:r>
          </a:p>
        </p:txBody>
      </p:sp>
    </p:spTree>
  </p:cSld>
  <p:clrMapOvr>
    <a:masterClrMapping/>
  </p:clrMapOvr>
  <p:transition spd="slow" advTm="6000">
    <p:sndAc>
      <p:stSnd>
        <p:snd r:embed="rId2" name="Beatles - She Loves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076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FR" altLang="fr-FR" smtClean="0"/>
          </a:p>
        </p:txBody>
      </p:sp>
      <p:pic>
        <p:nvPicPr>
          <p:cNvPr id="4100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5350" y="0"/>
            <a:ext cx="481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473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6188" y="0"/>
            <a:ext cx="6651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5" y="349250"/>
            <a:ext cx="903605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340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7450" y="571500"/>
            <a:ext cx="42291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364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5175" y="0"/>
            <a:ext cx="5073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624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463"/>
            <a:ext cx="7561262" cy="675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9460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484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34975"/>
            <a:ext cx="9144000" cy="598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1508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3775" y="0"/>
            <a:ext cx="4616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2532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23813"/>
            <a:ext cx="84963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3556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7667625" y="5589588"/>
            <a:ext cx="1019175" cy="53657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nl-NL" altLang="fr-FR" smtClean="0"/>
              <a:t>fin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420888"/>
            <a:ext cx="8229600" cy="1143000"/>
          </a:xfrm>
        </p:spPr>
        <p:txBody>
          <a:bodyPr/>
          <a:lstStyle/>
          <a:p>
            <a:r>
              <a:rPr lang="es-ES" altLang="fr-FR" sz="6000" dirty="0" smtClean="0">
                <a:solidFill>
                  <a:srgbClr val="FF33CC"/>
                </a:solidFill>
              </a:rPr>
              <a:t/>
            </a:r>
            <a:br>
              <a:rPr lang="es-ES" altLang="fr-FR" sz="6000" dirty="0" smtClean="0">
                <a:solidFill>
                  <a:srgbClr val="FF33CC"/>
                </a:solidFill>
              </a:rPr>
            </a:br>
            <a:r>
              <a:rPr lang="es-ES" altLang="fr-FR" sz="6000" dirty="0" smtClean="0">
                <a:solidFill>
                  <a:srgbClr val="FF33CC"/>
                </a:solidFill>
              </a:rPr>
              <a:t>Gracias. </a:t>
            </a:r>
            <a:br>
              <a:rPr lang="es-ES" altLang="fr-FR" sz="6000" dirty="0" smtClean="0">
                <a:solidFill>
                  <a:srgbClr val="FF33CC"/>
                </a:solidFill>
              </a:rPr>
            </a:br>
            <a:r>
              <a:rPr lang="es-ES" altLang="fr-FR" sz="6000" dirty="0" smtClean="0">
                <a:solidFill>
                  <a:srgbClr val="FF33CC"/>
                </a:solidFill>
              </a:rPr>
              <a:t>Y que tengas </a:t>
            </a:r>
            <a:br>
              <a:rPr lang="es-ES" altLang="fr-FR" sz="6000" dirty="0" smtClean="0">
                <a:solidFill>
                  <a:srgbClr val="FF33CC"/>
                </a:solidFill>
              </a:rPr>
            </a:br>
            <a:r>
              <a:rPr lang="es-ES" altLang="fr-FR" sz="6000" dirty="0" smtClean="0">
                <a:solidFill>
                  <a:srgbClr val="FF33CC"/>
                </a:solidFill>
              </a:rPr>
              <a:t>un buen día …</a:t>
            </a:r>
            <a:endParaRPr lang="fr-FR" altLang="fr-FR" sz="6000" dirty="0" smtClean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me una mano 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Dame una mano ...</Template>
  <TotalTime>0</TotalTime>
  <Words>17</Words>
  <Application>Microsoft Office PowerPoint</Application>
  <PresentationFormat>Presentación en pantalla (4:3)</PresentationFormat>
  <Paragraphs>5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Dame una mano ...</vt:lpstr>
      <vt:lpstr>Diseño predeterminado</vt:lpstr>
      <vt:lpstr> Dame una mano ...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 Gracias.  Y que tengas  un buen día …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Dame una mano ...</dc:title>
  <dc:creator>B13012CF05D44384F9CBB453D41CFE26..</dc:creator>
  <dc:description>revised by CD - music added - automatic</dc:description>
  <cp:lastModifiedBy>B13012CF05D44384F9CBB453D41CFE26..</cp:lastModifiedBy>
  <cp:revision>1</cp:revision>
  <dcterms:created xsi:type="dcterms:W3CDTF">2020-03-17T18:55:48Z</dcterms:created>
  <dcterms:modified xsi:type="dcterms:W3CDTF">2020-03-17T18:56:47Z</dcterms:modified>
</cp:coreProperties>
</file>