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9" r:id="rId32"/>
    <p:sldId id="288" r:id="rId33"/>
    <p:sldId id="292" r:id="rId34"/>
    <p:sldId id="291" r:id="rId35"/>
    <p:sldId id="293" r:id="rId36"/>
    <p:sldId id="294" r:id="rId37"/>
    <p:sldId id="283" r:id="rId38"/>
    <p:sldId id="295" r:id="rId39"/>
    <p:sldId id="297" r:id="rId40"/>
    <p:sldId id="296" r:id="rId41"/>
    <p:sldId id="298" r:id="rId4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sXfavabcUsRK+DeseDH78w" hashData="oQ/adcQGzHPGsLWRy+pKIwHmi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496" autoAdjust="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4CB7C4C-F32F-46E9-A32D-CD53A7A6BF45}" type="datetimeFigureOut">
              <a:rPr lang="fr-CA"/>
              <a:pPr/>
              <a:t>2018-03-10</a:t>
            </a:fld>
            <a:endParaRPr lang="fr-CA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42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B2EB3B9-3AD3-4655-A79B-1C4FFFEFC0F2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1D13-81E7-4AAB-9382-A68B0B35077D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2EBC0-39F1-46D7-9EB8-284BAB16FC4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4FC85-1FAB-403E-BDD2-9A3E50EBFAB1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4FA1D-F721-4593-8BBE-56458A0F855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5831F-CF77-4FFE-9815-923CE55290DA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125BD-0B3A-4C2A-B71D-2C85F651D1D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99A63-9304-4896-9194-4847C767993A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2D077-FB0D-45A9-936B-E33A47D1C32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85E9D-E650-4275-9EAB-5199668BF313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43260-8CD2-4D9F-9D1F-86A721E7257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C853C-5A43-417D-A6C9-2883EE462438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FD173-F502-4767-B637-A19E6ADC834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41C49-481C-4A76-B523-86F829E7DA5D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B8113-1987-43C7-814D-31B2C02F9F7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4E4B8-C16D-4B95-837E-FE02487E61C2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DC8BD-8E85-4630-A0A4-E4CED720A7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110EA-4C81-44C9-B267-968975B8E39D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70101-4798-4AA2-B74D-E616EDC4ECE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07173-B6F9-4422-ACFF-ADAF039FDC51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64B43-616E-4E40-A4D2-626CA0E7F90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B7C2A-68DF-4FF5-84E8-7ED97CD7DA2E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0BC06-47AD-4452-8697-F018A88D035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4A7CE8-A0A0-410A-BFFC-08A78C15399F}" type="datetimeFigureOut">
              <a:rPr lang="fr-CA"/>
              <a:pPr>
                <a:defRPr/>
              </a:pPr>
              <a:t>2018-03-10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EF92D5-121D-4825-9582-D7DFC2BDC26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h408D369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259632" y="260648"/>
            <a:ext cx="6455640" cy="92333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CUANTO INGENIO - 2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7"/>
          <p:cNvSpPr txBox="1">
            <a:spLocks noChangeArrowheads="1"/>
          </p:cNvSpPr>
          <p:nvPr/>
        </p:nvSpPr>
        <p:spPr bwMode="auto">
          <a:xfrm>
            <a:off x="7000875" y="6143625"/>
            <a:ext cx="192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3" name="ZoneTexte 3"/>
          <p:cNvSpPr txBox="1">
            <a:spLocks noChangeArrowheads="1"/>
          </p:cNvSpPr>
          <p:nvPr/>
        </p:nvSpPr>
        <p:spPr bwMode="auto">
          <a:xfrm>
            <a:off x="285750" y="5857875"/>
            <a:ext cx="2286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6" descr="muziek2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25" y="6143625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drapeau5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88" y="6286500"/>
            <a:ext cx="538162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Heisser wind.wav">
            <a:hlinkClick r:id="" action="ppaction://media"/>
          </p:cNvPr>
          <p:cNvPicPr>
            <a:picLocks noRot="1" noChangeAspect="1"/>
          </p:cNvPicPr>
          <p:nvPr>
            <a:wavAudioFile r:embed="rId1" name="Heisser wind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272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Connecteur droit avec flèche 3"/>
          <p:cNvCxnSpPr/>
          <p:nvPr/>
        </p:nvCxnSpPr>
        <p:spPr>
          <a:xfrm>
            <a:off x="3348038" y="2420938"/>
            <a:ext cx="3527425" cy="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h8FCD36B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hDE2941B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h7934558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h41A7AF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h322FFDB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h5692E82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hE80C8B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slide0022_image04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ZoneTexte 3"/>
          <p:cNvSpPr txBox="1">
            <a:spLocks noChangeArrowheads="1"/>
          </p:cNvSpPr>
          <p:nvPr/>
        </p:nvSpPr>
        <p:spPr bwMode="auto">
          <a:xfrm>
            <a:off x="5795963" y="2708275"/>
            <a:ext cx="720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66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sp>
        <p:nvSpPr>
          <p:cNvPr id="9221" name="ZoneTexte 4"/>
          <p:cNvSpPr txBox="1">
            <a:spLocks noChangeArrowheads="1"/>
          </p:cNvSpPr>
          <p:nvPr/>
        </p:nvSpPr>
        <p:spPr bwMode="auto">
          <a:xfrm>
            <a:off x="7667625" y="2708275"/>
            <a:ext cx="720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66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hD50A5E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slide0005_image0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h84FC8FC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D28A1EA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h2E3B79A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hBB5E1DE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3059113" y="2852738"/>
            <a:ext cx="720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66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pic>
        <p:nvPicPr>
          <p:cNvPr id="14340" name="Image 3" descr="slide0006_image0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hBCBE23F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h1B0441F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72D573E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hE155EBA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1547813" y="4149725"/>
            <a:ext cx="720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66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pic>
        <p:nvPicPr>
          <p:cNvPr id="18436" name="Image 3" descr="h34169F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0"/>
            <a:ext cx="4762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ZoneTexte 4"/>
          <p:cNvSpPr txBox="1">
            <a:spLocks noChangeArrowheads="1"/>
          </p:cNvSpPr>
          <p:nvPr/>
        </p:nvSpPr>
        <p:spPr bwMode="auto">
          <a:xfrm>
            <a:off x="6804025" y="4581525"/>
            <a:ext cx="720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66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hE6D0B0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539750" y="4365625"/>
            <a:ext cx="23764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 dirty="0">
                <a:solidFill>
                  <a:srgbClr val="FF0000"/>
                </a:solidFill>
                <a:latin typeface="Calibri" pitchFamily="34" charset="0"/>
              </a:rPr>
              <a:t>Ciseaux </a:t>
            </a:r>
            <a:r>
              <a:rPr lang="fr-CA" b="1" dirty="0" err="1">
                <a:solidFill>
                  <a:srgbClr val="FF0000"/>
                </a:solidFill>
                <a:latin typeface="Calibri" pitchFamily="34" charset="0"/>
              </a:rPr>
              <a:t>anti-vol</a:t>
            </a:r>
            <a:r>
              <a:rPr lang="fr-CA" b="1" dirty="0">
                <a:solidFill>
                  <a:srgbClr val="FF0000"/>
                </a:solidFill>
                <a:latin typeface="Calibri" pitchFamily="34" charset="0"/>
              </a:rPr>
              <a:t>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14348" y="3929066"/>
            <a:ext cx="2257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Tijeras antirrobo ...</a:t>
            </a:r>
            <a:endParaRPr lang="es-ES" b="1" dirty="0"/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hBD3A5B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43561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3" descr="hD1BB4A4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115888"/>
            <a:ext cx="4716462" cy="691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lide0015_image0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78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hEB38850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hEB9D63F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FDF4F43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lide0012_image0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 descr="h1B5189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h93BEF3F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surchar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439261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slide0014_image03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0"/>
            <a:ext cx="476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Poteau-mauvaise-pla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FE85431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2" descr="h33788C3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hCD3DB6C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h9E4902F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lide0009_image0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2" descr="slide0004_image0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0"/>
            <a:ext cx="4284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ZoneTexte 3"/>
          <p:cNvSpPr txBox="1">
            <a:spLocks noChangeArrowheads="1"/>
          </p:cNvSpPr>
          <p:nvPr/>
        </p:nvSpPr>
        <p:spPr bwMode="auto">
          <a:xfrm>
            <a:off x="7451725" y="908050"/>
            <a:ext cx="720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66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1E787D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0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h66CA547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2" descr="slide0019_image02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6450" y="0"/>
            <a:ext cx="452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h646913B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hB1029CF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h1ACD15F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2" descr="58d58da55e6e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33900" y="0"/>
            <a:ext cx="4610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h1B21A1B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h1B6B3EB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2" descr="h143836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hFC9A6DC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9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092950" y="549275"/>
            <a:ext cx="16557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7.40741E-7 L -0.20868 0.5590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s-genie-2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sans-genie-2-michel</Template>
  <TotalTime>6</TotalTime>
  <Words>38</Words>
  <Application>Microsoft Office PowerPoint</Application>
  <PresentationFormat>Presentación en pantalla (4:3)</PresentationFormat>
  <Paragraphs>15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6" baseType="lpstr">
      <vt:lpstr>Calibri</vt:lpstr>
      <vt:lpstr>Arial</vt:lpstr>
      <vt:lpstr>Algerian</vt:lpstr>
      <vt:lpstr>Arial Rounded MT Bold</vt:lpstr>
      <vt:lpstr>sans-genie-2-michel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2018-03-10T15:11:39Z</dcterms:created>
  <dcterms:modified xsi:type="dcterms:W3CDTF">2018-03-10T15:18:25Z</dcterms:modified>
</cp:coreProperties>
</file>