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64" r:id="rId3"/>
    <p:sldId id="351" r:id="rId4"/>
    <p:sldId id="361" r:id="rId5"/>
    <p:sldId id="352" r:id="rId6"/>
    <p:sldId id="364" r:id="rId7"/>
    <p:sldId id="362" r:id="rId8"/>
    <p:sldId id="365" r:id="rId9"/>
    <p:sldId id="354" r:id="rId10"/>
    <p:sldId id="359" r:id="rId11"/>
    <p:sldId id="360" r:id="rId12"/>
    <p:sldId id="355" r:id="rId13"/>
    <p:sldId id="363" r:id="rId14"/>
    <p:sldId id="356" r:id="rId15"/>
    <p:sldId id="358" r:id="rId16"/>
    <p:sldId id="357" r:id="rId17"/>
    <p:sldId id="366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accent2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accent2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accent2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accent2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accent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accent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accent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accent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accent2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CC6600"/>
    <a:srgbClr val="339933"/>
    <a:srgbClr val="FF0000"/>
    <a:srgbClr val="000066"/>
    <a:srgbClr val="CC0066"/>
    <a:srgbClr val="008000"/>
    <a:srgbClr val="FFCC66"/>
    <a:srgbClr val="99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69" autoAdjust="0"/>
    <p:restoredTop sz="94664" autoAdjust="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20480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48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048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048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31892D9-308E-4FA1-909D-D78840DA1C1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51B8B9-27FA-4D32-9892-1B5FE43899F3}" type="slidenum">
              <a:rPr lang="es-ES"/>
              <a:pPr/>
              <a:t>2</a:t>
            </a:fld>
            <a:endParaRPr lang="es-ES"/>
          </a:p>
        </p:txBody>
      </p:sp>
      <p:sp>
        <p:nvSpPr>
          <p:cNvPr id="20787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787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972DE8-795E-4357-B405-21BCFB9567F4}" type="slidenum">
              <a:rPr lang="es-ES"/>
              <a:pPr/>
              <a:t>3</a:t>
            </a:fld>
            <a:endParaRPr lang="es-ES"/>
          </a:p>
        </p:txBody>
      </p:sp>
      <p:sp>
        <p:nvSpPr>
          <p:cNvPr id="232450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2451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433550-1953-445B-8E84-174AB7E1FAFA}" type="slidenum">
              <a:rPr lang="es-ES"/>
              <a:pPr/>
              <a:t>4</a:t>
            </a:fld>
            <a:endParaRPr lang="es-ES"/>
          </a:p>
        </p:txBody>
      </p:sp>
      <p:sp>
        <p:nvSpPr>
          <p:cNvPr id="20992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9923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BE0A6C-4B3B-4C76-8A71-9CB1B5D73A5F}" type="slidenum">
              <a:rPr lang="es-ES"/>
              <a:pPr/>
              <a:t>5</a:t>
            </a:fld>
            <a:endParaRPr lang="es-ES"/>
          </a:p>
        </p:txBody>
      </p:sp>
      <p:sp>
        <p:nvSpPr>
          <p:cNvPr id="24064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3A1825-E934-4610-9FCF-549E88A074CF}" type="slidenum">
              <a:rPr lang="es-ES"/>
              <a:pPr/>
              <a:t>6</a:t>
            </a:fld>
            <a:endParaRPr lang="es-ES"/>
          </a:p>
        </p:txBody>
      </p:sp>
      <p:sp>
        <p:nvSpPr>
          <p:cNvPr id="23449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499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9263BD-DBBB-49A0-B7E8-2D4CC9BD0FE7}" type="slidenum">
              <a:rPr lang="es-ES"/>
              <a:pPr/>
              <a:t>7</a:t>
            </a:fld>
            <a:endParaRPr lang="es-ES"/>
          </a:p>
        </p:txBody>
      </p:sp>
      <p:sp>
        <p:nvSpPr>
          <p:cNvPr id="242690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2691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8F372B-823F-4CD8-9C52-FA1B4BFDC276}" type="slidenum">
              <a:rPr lang="es-ES"/>
              <a:pPr/>
              <a:t>8</a:t>
            </a:fld>
            <a:endParaRPr lang="es-ES"/>
          </a:p>
        </p:txBody>
      </p:sp>
      <p:sp>
        <p:nvSpPr>
          <p:cNvPr id="21401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4019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ED42F0-056A-4065-BB38-537869AD582C}" type="slidenum">
              <a:rPr lang="es-ES"/>
              <a:pPr/>
              <a:t>9</a:t>
            </a:fld>
            <a:endParaRPr lang="es-ES"/>
          </a:p>
        </p:txBody>
      </p:sp>
      <p:sp>
        <p:nvSpPr>
          <p:cNvPr id="22835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835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67E1F8-F400-473C-9C3B-EAF0FA2C3E01}" type="slidenum">
              <a:rPr lang="es-ES"/>
              <a:pPr/>
              <a:t>10</a:t>
            </a:fld>
            <a:endParaRPr lang="es-ES"/>
          </a:p>
        </p:txBody>
      </p:sp>
      <p:sp>
        <p:nvSpPr>
          <p:cNvPr id="23040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0403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36D0E3-4A6B-4496-96D2-7994D3B13406}" type="slidenum">
              <a:rPr lang="es-ES"/>
              <a:pPr/>
              <a:t>11</a:t>
            </a:fld>
            <a:endParaRPr lang="es-ES"/>
          </a:p>
        </p:txBody>
      </p:sp>
      <p:sp>
        <p:nvSpPr>
          <p:cNvPr id="216066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606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3D6111-24E9-4D58-AFB0-E5DE1DCC4214}" type="slidenum">
              <a:rPr lang="es-ES"/>
              <a:pPr/>
              <a:t>12</a:t>
            </a:fld>
            <a:endParaRPr lang="es-ES"/>
          </a:p>
        </p:txBody>
      </p:sp>
      <p:sp>
        <p:nvSpPr>
          <p:cNvPr id="236546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654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C1807B-6CF4-4F18-B657-F3460B9FAA93}" type="slidenum">
              <a:rPr lang="es-ES"/>
              <a:pPr/>
              <a:t>13</a:t>
            </a:fld>
            <a:endParaRPr lang="es-ES"/>
          </a:p>
        </p:txBody>
      </p:sp>
      <p:sp>
        <p:nvSpPr>
          <p:cNvPr id="21811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4D1676-015B-417D-B7A1-6941207A85CB}" type="slidenum">
              <a:rPr lang="es-ES"/>
              <a:pPr/>
              <a:t>14</a:t>
            </a:fld>
            <a:endParaRPr lang="es-ES"/>
          </a:p>
        </p:txBody>
      </p:sp>
      <p:sp>
        <p:nvSpPr>
          <p:cNvPr id="226306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630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6B1C46-291D-4576-A164-89126A88D356}" type="slidenum">
              <a:rPr lang="es-ES"/>
              <a:pPr/>
              <a:t>15</a:t>
            </a:fld>
            <a:endParaRPr lang="es-ES"/>
          </a:p>
        </p:txBody>
      </p:sp>
      <p:sp>
        <p:nvSpPr>
          <p:cNvPr id="22425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4259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7723C-E30D-4276-9D5B-F8791EF4A2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594C9-4757-4527-BC45-8E8E9CCDFA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2B814-AAB3-4EC0-A0FC-A8C0110EC4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4748D-B9E9-452C-9EE7-6607EBC333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856F3-DAC2-4D24-819B-77AB363A3B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71D0D-84AE-40A2-8AC6-DBF796C20D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D734EF-B0C7-40C0-905E-5122308242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3DD66-145E-494B-9D3C-3E670DCD13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B626B-EC98-43AA-B106-3D8E8BF325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7C00E9-BEA2-4BC9-9487-0C207C57AA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B5263-AE8C-46AE-A748-C88C6A6C96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51A0B-29CC-42D6-8D26-23D3A27316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6D58A0C4-C3B4-44C9-ADC4-5C3AD427969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A7D831-BB70-4119-907E-A28633B46AF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8" name="Text Box 104"/>
          <p:cNvSpPr txBox="1">
            <a:spLocks noChangeAspect="1" noChangeArrowheads="1"/>
          </p:cNvSpPr>
          <p:nvPr/>
        </p:nvSpPr>
        <p:spPr bwMode="auto">
          <a:xfrm>
            <a:off x="914400" y="5943600"/>
            <a:ext cx="7391400" cy="685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/>
            <a:r>
              <a:rPr lang="es-ES" sz="3600" u="sng">
                <a:solidFill>
                  <a:srgbClr val="FF0000"/>
                </a:solidFill>
              </a:rPr>
              <a:t>Creación humana </a:t>
            </a:r>
            <a:r>
              <a:rPr lang="es-ES" u="sng">
                <a:solidFill>
                  <a:srgbClr val="FF0000"/>
                </a:solidFill>
              </a:rPr>
              <a:t>(versión andaluza)</a:t>
            </a:r>
          </a:p>
        </p:txBody>
      </p:sp>
      <p:pic>
        <p:nvPicPr>
          <p:cNvPr id="11371" name="Picture 107" descr="05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685800"/>
            <a:ext cx="5791200" cy="5211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533400" y="5699125"/>
            <a:ext cx="8305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Ar prinsipio to era oscuriá, y Dio, Nuestro Señó, creó la lú. Asín le queó to enfocao, pero no había casi de ná, y era aburrío.</a:t>
            </a:r>
            <a:endParaRPr lang="es-ES_tradnl" sz="20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6855" name="Picture 7" descr="wEldi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5900" y="0"/>
            <a:ext cx="6134100" cy="5538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06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ChangeArrowheads="1"/>
          </p:cNvSpPr>
          <p:nvPr/>
        </p:nvSpPr>
        <p:spPr bwMode="auto">
          <a:xfrm>
            <a:off x="4572000" y="1557338"/>
            <a:ext cx="39624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Entonse, Dió se rascó la cabesa, y se dijo:  </a:t>
            </a:r>
            <a:r>
              <a:rPr lang="es-ES_tradnl" sz="2000" i="1">
                <a:solidFill>
                  <a:schemeClr val="tx1"/>
                </a:solidFill>
              </a:rPr>
              <a:t>”¡Joé qué muermo! Ví a creá argo má grasioso”</a:t>
            </a:r>
            <a:r>
              <a:rPr lang="es-ES_tradnl" sz="2000">
                <a:solidFill>
                  <a:schemeClr val="tx1"/>
                </a:solidFill>
              </a:rPr>
              <a:t>.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Y hiso las planta vegetale, y los yerbajo.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Pero entoavía era soso er mundo, y Dió se jartaba de eshar siesta. Porque Dio aún saburría.</a:t>
            </a:r>
          </a:p>
        </p:txBody>
      </p:sp>
      <p:pic>
        <p:nvPicPr>
          <p:cNvPr id="231427" name="Picture 3" descr="wsli0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447800"/>
            <a:ext cx="3073400" cy="3949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31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231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"/>
                                        <p:tgtEl>
                                          <p:spTgt spid="231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6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901" name="Rectangle 5"/>
          <p:cNvSpPr>
            <a:spLocks noChangeArrowheads="1"/>
          </p:cNvSpPr>
          <p:nvPr/>
        </p:nvSpPr>
        <p:spPr bwMode="auto">
          <a:xfrm>
            <a:off x="609600" y="1260475"/>
            <a:ext cx="35814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 i="1">
                <a:solidFill>
                  <a:schemeClr val="tx1"/>
                </a:solidFill>
              </a:rPr>
              <a:t>“¡Yastá!, pa no aburrime”</a:t>
            </a:r>
            <a:r>
              <a:rPr lang="es-ES_tradnl" sz="2000">
                <a:solidFill>
                  <a:schemeClr val="tx1"/>
                </a:solidFill>
              </a:rPr>
              <a:t>, pensó, </a:t>
            </a:r>
            <a:r>
              <a:rPr lang="es-ES_tradnl" sz="2000" i="1">
                <a:solidFill>
                  <a:schemeClr val="tx1"/>
                </a:solidFill>
              </a:rPr>
              <a:t>“haré lo animale, pa que se meneen un poquiyo, y me den argo de chou espestacular”</a:t>
            </a:r>
            <a:r>
              <a:rPr lang="es-ES_tradnl" sz="2000">
                <a:solidFill>
                  <a:schemeClr val="tx1"/>
                </a:solidFill>
              </a:rPr>
              <a:t>.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Y hiso lo bishos.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Le salieron de tó los tamaño y colore, pelúos, plumaos, carvos, con pata y sin pata, con diente y sin diente, manso y cabrone, y de tó asín en generá. </a:t>
            </a:r>
          </a:p>
        </p:txBody>
      </p:sp>
      <p:pic>
        <p:nvPicPr>
          <p:cNvPr id="208903" name="Picture 7" descr="webish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3925" y="692150"/>
            <a:ext cx="3800475" cy="5480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08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2089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"/>
                                        <p:tgtEl>
                                          <p:spTgt spid="2089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1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20" name="Rectangle 4"/>
          <p:cNvSpPr>
            <a:spLocks noChangeArrowheads="1"/>
          </p:cNvSpPr>
          <p:nvPr/>
        </p:nvSpPr>
        <p:spPr bwMode="auto">
          <a:xfrm>
            <a:off x="223838" y="1046163"/>
            <a:ext cx="4729162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Aluego, pasó que Dió, Nuetro Señó, no sabía cómo repartirlos pol planeta, que era entonse un paraíso terrená bastante apañao, y desidió tiralos a tos ar mar oseánico.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A los que nadaron, los llamó pescaos y setáceos. A los que se cagaron de mieo y se liaron a nadar como locos hasta la orilla, los llamó animale terrestre purmonare. A los que se salieron der agua volando y se escondieron en lo árbole, los llamó pájaro volaore. Y a los que se ajogaron, los llamó cadávere.</a:t>
            </a:r>
          </a:p>
        </p:txBody>
      </p:sp>
      <p:pic>
        <p:nvPicPr>
          <p:cNvPr id="239621" name="Picture 5" descr="war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914400"/>
            <a:ext cx="3559175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39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2396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20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6" name="Rectangle 4"/>
          <p:cNvSpPr>
            <a:spLocks noChangeArrowheads="1"/>
          </p:cNvSpPr>
          <p:nvPr/>
        </p:nvSpPr>
        <p:spPr bwMode="auto">
          <a:xfrm>
            <a:off x="2590800" y="762000"/>
            <a:ext cx="4038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Pero aún asín, Dio, el supremo creadó der universo, se seguía aburriendo. Y por eso, hiso ar hombre. </a:t>
            </a:r>
            <a:endParaRPr lang="es-ES_tradnl" sz="2400">
              <a:solidFill>
                <a:schemeClr val="tx1"/>
              </a:solidFill>
            </a:endParaRPr>
          </a:p>
        </p:txBody>
      </p:sp>
      <p:pic>
        <p:nvPicPr>
          <p:cNvPr id="233478" name="Picture 6" descr="wwPROB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66938" y="2514600"/>
            <a:ext cx="4995862" cy="3517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334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6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ChangeArrowheads="1"/>
          </p:cNvSpPr>
          <p:nvPr/>
        </p:nvSpPr>
        <p:spPr bwMode="auto">
          <a:xfrm>
            <a:off x="4572000" y="2663825"/>
            <a:ext cx="40386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Er hombre estaba solo, y se mataba a pajillas: se refrotaba en los arbole, como un oso, y le salían ronshas ener nabo genitá.</a:t>
            </a:r>
            <a:r>
              <a:rPr lang="es-ES_tradnl" sz="240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41667" name="Picture 3" descr="wPAN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163" y="914400"/>
            <a:ext cx="3763962" cy="495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41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66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7" name="Rectangle 5"/>
          <p:cNvSpPr>
            <a:spLocks noChangeArrowheads="1"/>
          </p:cNvSpPr>
          <p:nvPr/>
        </p:nvSpPr>
        <p:spPr bwMode="auto">
          <a:xfrm>
            <a:off x="685800" y="1098550"/>
            <a:ext cx="37338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Fué asín que el hombre le pidió a Dió que le hasiera una pareja como lo demás bisho, que estaban tós ennoviaos, meno él.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Dió se compadesió, y le arrancó de cuajo una costilla. </a:t>
            </a:r>
            <a:br>
              <a:rPr lang="es-ES_tradnl" sz="2000">
                <a:solidFill>
                  <a:schemeClr val="tx1"/>
                </a:solidFill>
              </a:rPr>
            </a:br>
            <a:r>
              <a:rPr lang="es-ES_tradnl" sz="2000">
                <a:solidFill>
                  <a:schemeClr val="tx1"/>
                </a:solidFill>
              </a:rPr>
              <a:t/>
            </a:r>
            <a:br>
              <a:rPr lang="es-ES_tradnl" sz="2000">
                <a:solidFill>
                  <a:schemeClr val="tx1"/>
                </a:solidFill>
              </a:rPr>
            </a:br>
            <a:r>
              <a:rPr lang="es-ES_tradnl" sz="2000">
                <a:solidFill>
                  <a:schemeClr val="tx1"/>
                </a:solidFill>
              </a:rPr>
              <a:t>Adán, que ansí se llamaba er tío, se retorsió como un sarmiento. Y si no lo creéi, probá de arrancarse una costilla, y veréi.</a:t>
            </a:r>
          </a:p>
        </p:txBody>
      </p:sp>
      <p:pic>
        <p:nvPicPr>
          <p:cNvPr id="212998" name="Picture 6" descr="wwad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8725" y="1066800"/>
            <a:ext cx="3495675" cy="492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2129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914400" y="2344738"/>
            <a:ext cx="33528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Y con la costilla del Adán, Dio le fabricó una hembra, que se llamó Evarista, pero, familiarmente, la yamaban Eva, pa que fuera má corto.</a:t>
            </a:r>
          </a:p>
        </p:txBody>
      </p:sp>
      <p:pic>
        <p:nvPicPr>
          <p:cNvPr id="227333" name="Picture 5" descr="wweva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24413" y="1066800"/>
            <a:ext cx="3405187" cy="472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27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2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ChangeArrowheads="1"/>
          </p:cNvSpPr>
          <p:nvPr/>
        </p:nvSpPr>
        <p:spPr bwMode="auto">
          <a:xfrm>
            <a:off x="5029200" y="1663700"/>
            <a:ext cx="32766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Adán y Eva se jartaban de foyá. Pero como tó lo repetío cansa, el Adán, ar cabo de do año, ya se liaba con toas las mona y las oveja y las marrana del paraíso.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Por lo cuar, la Eva, mu enfadá, le pidió la separasión.</a:t>
            </a:r>
          </a:p>
        </p:txBody>
      </p:sp>
      <p:pic>
        <p:nvPicPr>
          <p:cNvPr id="229379" name="Picture 3" descr="slide0002_image010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914400" y="762000"/>
            <a:ext cx="3632200" cy="533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29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2293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8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5" name="Rectangle 5"/>
          <p:cNvSpPr>
            <a:spLocks noChangeArrowheads="1"/>
          </p:cNvSpPr>
          <p:nvPr/>
        </p:nvSpPr>
        <p:spPr bwMode="auto">
          <a:xfrm>
            <a:off x="304800" y="1096963"/>
            <a:ext cx="37338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Como no estaban casaos, no se pudieron desepará, y siguieron a lo suyo. 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Pero ar cabo der tiempo, el Dió topoderoso, se vorvió aburrí, y se le ocurrió que, pa que no fuera tó tan fásil ener paraíso, se tenía que inventá argo pa darle emosión.</a:t>
            </a:r>
          </a:p>
          <a:p>
            <a:endParaRPr lang="es-ES_tradnl" sz="2000">
              <a:solidFill>
                <a:schemeClr val="tx1"/>
              </a:solidFill>
            </a:endParaRPr>
          </a:p>
          <a:p>
            <a:r>
              <a:rPr lang="es-ES_tradnl" sz="2000">
                <a:solidFill>
                  <a:schemeClr val="tx1"/>
                </a:solidFill>
              </a:rPr>
              <a:t>Entonse, se sacó una ley que desía: </a:t>
            </a:r>
            <a:r>
              <a:rPr lang="es-ES_tradnl" sz="2000" i="1">
                <a:solidFill>
                  <a:schemeClr val="tx1"/>
                </a:solidFill>
              </a:rPr>
              <a:t>“to lo cay ener paraíso, se pué comé, meno la serpiente”</a:t>
            </a:r>
            <a:r>
              <a:rPr lang="es-ES_tradnl" sz="200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15047" name="Picture 7" descr="wSNAKEG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3257550"/>
            <a:ext cx="4572000" cy="3371850"/>
          </a:xfrm>
          <a:prstGeom prst="rect">
            <a:avLst/>
          </a:prstGeom>
          <a:noFill/>
        </p:spPr>
      </p:pic>
      <p:pic>
        <p:nvPicPr>
          <p:cNvPr id="215048" name="Picture 8" descr="wTABLET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209550"/>
            <a:ext cx="3352800" cy="3067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15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215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"/>
                                        <p:tgtEl>
                                          <p:spTgt spid="2150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5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4" name="Rectangle 4"/>
          <p:cNvSpPr>
            <a:spLocks noChangeArrowheads="1"/>
          </p:cNvSpPr>
          <p:nvPr/>
        </p:nvSpPr>
        <p:spPr bwMode="auto">
          <a:xfrm>
            <a:off x="838200" y="1649413"/>
            <a:ext cx="33528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Yestando un día la Eva y el Adán tocándose los guebo, como siempre, debajo de una higuera, aparesío por entre las rama una serpiente gorda, maja y hermosa, que venía a ofreserle una mansana cojonua, golden, pa que la probaran.</a:t>
            </a:r>
          </a:p>
        </p:txBody>
      </p:sp>
      <p:pic>
        <p:nvPicPr>
          <p:cNvPr id="235525" name="Picture 5" descr="wcop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990600"/>
            <a:ext cx="3357563" cy="495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355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4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685800" y="700088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El Adán y la Eva, que vieron aquello de una serpeinte con una mansana en la boca, le atisaron un peñaso, y se la hisieron al horno. </a:t>
            </a:r>
          </a:p>
        </p:txBody>
      </p:sp>
      <p:pic>
        <p:nvPicPr>
          <p:cNvPr id="217094" name="Picture 6" descr="wculenpa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2650" y="2025650"/>
            <a:ext cx="4781550" cy="4244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17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3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ChangeArrowheads="1"/>
          </p:cNvSpPr>
          <p:nvPr/>
        </p:nvSpPr>
        <p:spPr bwMode="auto">
          <a:xfrm>
            <a:off x="4800600" y="2008188"/>
            <a:ext cx="37338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Dió, nuestro Señó, se dio cuenta de que le habían desobedesío y, antonse, mandó un angelote antidisturbio, con porra de fuego y casco de pluma, pa que lo espursara der paraíso terrená, y se fueran a tomar por culo.</a:t>
            </a:r>
          </a:p>
        </p:txBody>
      </p:sp>
      <p:pic>
        <p:nvPicPr>
          <p:cNvPr id="225284" name="Picture 4" descr="wAngel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54000"/>
            <a:ext cx="4318000" cy="635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25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2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6" name="Rectangle 4"/>
          <p:cNvSpPr>
            <a:spLocks noChangeArrowheads="1"/>
          </p:cNvSpPr>
          <p:nvPr/>
        </p:nvSpPr>
        <p:spPr bwMode="auto">
          <a:xfrm>
            <a:off x="609600" y="395288"/>
            <a:ext cx="8305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2000">
                <a:solidFill>
                  <a:schemeClr val="tx1"/>
                </a:solidFill>
              </a:rPr>
              <a:t>Yahí sacabó la güena vida.  La que hay ahora, ya la conoséi ustede. Y no me quiero poné de pesao, pero asín fue la cosa, y, por eso, nos va como nos va, tenemo que trabahá.</a:t>
            </a:r>
          </a:p>
        </p:txBody>
      </p:sp>
      <p:pic>
        <p:nvPicPr>
          <p:cNvPr id="223238" name="Picture 6" descr="wiratra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763" y="1828800"/>
            <a:ext cx="4059237" cy="4537075"/>
          </a:xfrm>
          <a:prstGeom prst="rect">
            <a:avLst/>
          </a:prstGeom>
          <a:noFill/>
        </p:spPr>
      </p:pic>
      <p:pic>
        <p:nvPicPr>
          <p:cNvPr id="223239" name="Picture 7" descr="wCHOR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4075" y="1828800"/>
            <a:ext cx="4022725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23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6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si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creasio</Template>
  <TotalTime>1</TotalTime>
  <Words>411</Words>
  <Application>Microsoft PowerPoint</Application>
  <PresentationFormat>Presentación en pantalla (4:3)</PresentationFormat>
  <Paragraphs>75</Paragraphs>
  <Slides>16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Times New Roman</vt:lpstr>
      <vt:lpstr>Arial</vt:lpstr>
      <vt:lpstr>creasio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2014-02-13T19:59:43Z</dcterms:created>
  <dcterms:modified xsi:type="dcterms:W3CDTF">2014-02-13T20:00:51Z</dcterms:modified>
</cp:coreProperties>
</file>