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8" r:id="rId2"/>
  </p:sldMasterIdLst>
  <p:sldIdLst>
    <p:sldId id="256" r:id="rId3"/>
    <p:sldId id="257" r:id="rId4"/>
    <p:sldId id="258" r:id="rId5"/>
    <p:sldId id="296" r:id="rId6"/>
    <p:sldId id="259" r:id="rId7"/>
    <p:sldId id="260" r:id="rId8"/>
    <p:sldId id="297" r:id="rId9"/>
    <p:sldId id="263" r:id="rId10"/>
    <p:sldId id="267" r:id="rId11"/>
    <p:sldId id="261" r:id="rId12"/>
    <p:sldId id="298" r:id="rId13"/>
    <p:sldId id="262" r:id="rId14"/>
    <p:sldId id="264" r:id="rId15"/>
    <p:sldId id="299" r:id="rId16"/>
    <p:sldId id="300" r:id="rId17"/>
    <p:sldId id="265" r:id="rId18"/>
    <p:sldId id="266" r:id="rId19"/>
    <p:sldId id="268" r:id="rId20"/>
    <p:sldId id="301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  <p:sldId id="293" r:id="rId46"/>
    <p:sldId id="294" r:id="rId47"/>
    <p:sldId id="295" r:id="rId48"/>
    <p:sldId id="302" r:id="rId49"/>
  </p:sldIdLst>
  <p:sldSz cx="9144000" cy="6858000" type="screen4x3"/>
  <p:notesSz cx="6858000" cy="9144000"/>
  <p:defaultTextStyle>
    <a:defPPr>
      <a:defRPr lang="sl-SI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Edwardian Script ITC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tNOelZRGbZ4yQkoUZRDbw==" hashData="DUO9K0Vcxx0Je5PwFnHu6vmG4d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232EA-FACD-4B4E-9832-81C99F79B9D9}" type="datetimeFigureOut">
              <a:rPr lang="sl-SI"/>
              <a:pPr>
                <a:defRPr/>
              </a:pPr>
              <a:t>12.5.2019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7AECA-1E0C-4E2E-870A-27459D317D78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53606383"/>
      </p:ext>
    </p:extLst>
  </p:cSld>
  <p:clrMapOvr>
    <a:masterClrMapping/>
  </p:clrMapOvr>
  <p:transition spd="med" advClick="0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01AD9-4AEE-421F-87A1-6E2CF1141091}" type="datetimeFigureOut">
              <a:rPr lang="sl-SI"/>
              <a:pPr>
                <a:defRPr/>
              </a:pPr>
              <a:t>12.5.2019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91EAB8-53B5-471C-BD5E-FBF13E43BFBB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39026801"/>
      </p:ext>
    </p:extLst>
  </p:cSld>
  <p:clrMapOvr>
    <a:masterClrMapping/>
  </p:clrMapOvr>
  <p:transition spd="med" advClick="0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34770-7237-483B-BCDD-A1E0F8C0187E}" type="datetimeFigureOut">
              <a:rPr lang="sl-SI"/>
              <a:pPr>
                <a:defRPr/>
              </a:pPr>
              <a:t>12.5.2019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9D93C-A4E4-4E8A-B4B0-E6AC49B7BADF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09539533"/>
      </p:ext>
    </p:extLst>
  </p:cSld>
  <p:clrMapOvr>
    <a:masterClrMapping/>
  </p:clrMapOvr>
  <p:transition spd="med" advClick="0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5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24902-9296-4F5B-A524-B48BD5D495FB}" type="datetimeFigureOut">
              <a:rPr lang="sl-SI"/>
              <a:pPr>
                <a:defRPr/>
              </a:pPr>
              <a:t>12.5.2019</a:t>
            </a:fld>
            <a:endParaRPr lang="sl-SI"/>
          </a:p>
        </p:txBody>
      </p:sp>
      <p:sp>
        <p:nvSpPr>
          <p:cNvPr id="6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C6561A-93D4-4A8B-B0D1-F1379B53A3E0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8537371"/>
      </p:ext>
    </p:extLst>
  </p:cSld>
  <p:clrMapOvr>
    <a:masterClrMapping/>
  </p:clrMapOvr>
  <p:transition spd="med" advClick="0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7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EF913-C26C-46E9-B1E1-CCC7BBABDF1F}" type="datetimeFigureOut">
              <a:rPr lang="sl-SI"/>
              <a:pPr>
                <a:defRPr/>
              </a:pPr>
              <a:t>12.5.2019</a:t>
            </a:fld>
            <a:endParaRPr lang="sl-SI"/>
          </a:p>
        </p:txBody>
      </p:sp>
      <p:sp>
        <p:nvSpPr>
          <p:cNvPr id="8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9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60AEE1-5E3F-4FA3-BAAD-8466D84F70A0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3594915"/>
      </p:ext>
    </p:extLst>
  </p:cSld>
  <p:clrMapOvr>
    <a:masterClrMapping/>
  </p:clrMapOvr>
  <p:transition spd="med" advClick="0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C660F-AE47-40D7-AE0E-1C18FEC0D22F}" type="datetimeFigureOut">
              <a:rPr lang="sl-SI"/>
              <a:pPr>
                <a:defRPr/>
              </a:pPr>
              <a:t>12.5.2019</a:t>
            </a:fld>
            <a:endParaRPr lang="sl-SI"/>
          </a:p>
        </p:txBody>
      </p:sp>
      <p:sp>
        <p:nvSpPr>
          <p:cNvPr id="4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BC7FDB-7D01-4437-B3DE-F489AAFA77C1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58878909"/>
      </p:ext>
    </p:extLst>
  </p:cSld>
  <p:clrMapOvr>
    <a:masterClrMapping/>
  </p:clrMapOvr>
  <p:transition spd="med" advClick="0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19FB9-45FF-4569-A7EF-3FA5D21C6CF6}" type="datetimeFigureOut">
              <a:rPr lang="sl-SI"/>
              <a:pPr>
                <a:defRPr/>
              </a:pPr>
              <a:t>12.5.2019</a:t>
            </a:fld>
            <a:endParaRPr lang="sl-SI"/>
          </a:p>
        </p:txBody>
      </p:sp>
      <p:sp>
        <p:nvSpPr>
          <p:cNvPr id="3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F5B422-A9C6-4A96-A983-15B0FFF21B0E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46303544"/>
      </p:ext>
    </p:extLst>
  </p:cSld>
  <p:clrMapOvr>
    <a:masterClrMapping/>
  </p:clrMapOvr>
  <p:transition spd="med" advClick="0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8F624-F72D-47E3-977B-122B90A8C3A6}" type="datetimeFigureOut">
              <a:rPr lang="sl-SI"/>
              <a:pPr>
                <a:defRPr/>
              </a:pPr>
              <a:t>12.5.2019</a:t>
            </a:fld>
            <a:endParaRPr lang="sl-SI"/>
          </a:p>
        </p:txBody>
      </p:sp>
      <p:sp>
        <p:nvSpPr>
          <p:cNvPr id="6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60D30B-57BC-436E-9DE4-66E6C47062A5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92369333"/>
      </p:ext>
    </p:extLst>
  </p:cSld>
  <p:clrMapOvr>
    <a:masterClrMapping/>
  </p:clrMapOvr>
  <p:transition spd="med" advClick="0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sl-SI" noProof="0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376E2-A95E-4155-94F1-7911E87C7AED}" type="datetimeFigureOut">
              <a:rPr lang="sl-SI"/>
              <a:pPr>
                <a:defRPr/>
              </a:pPr>
              <a:t>12.5.2019</a:t>
            </a:fld>
            <a:endParaRPr lang="sl-SI"/>
          </a:p>
        </p:txBody>
      </p:sp>
      <p:sp>
        <p:nvSpPr>
          <p:cNvPr id="6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2F7011-4207-49A9-B21D-40C4FA264AF2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29552499"/>
      </p:ext>
    </p:extLst>
  </p:cSld>
  <p:clrMapOvr>
    <a:masterClrMapping/>
  </p:clrMapOvr>
  <p:transition spd="med" advClick="0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5FD15-F1AF-4725-969C-9EB76ECAD1F1}" type="datetimeFigureOut">
              <a:rPr lang="sl-SI"/>
              <a:pPr>
                <a:defRPr/>
              </a:pPr>
              <a:t>12.5.2019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BC781F-3A29-48E3-A19C-68DF50D3A197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76758284"/>
      </p:ext>
    </p:extLst>
  </p:cSld>
  <p:clrMapOvr>
    <a:masterClrMapping/>
  </p:clrMapOvr>
  <p:transition spd="med" advClick="0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5D4E3-43B1-4C82-A845-96BC60A16404}" type="datetimeFigureOut">
              <a:rPr lang="sl-SI"/>
              <a:pPr>
                <a:defRPr/>
              </a:pPr>
              <a:t>12.5.2019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712F3C-3B47-4BCA-90F6-3F8A0CE95719}" type="slidenum">
              <a:rPr lang="sl-SI"/>
              <a:pPr/>
              <a:t>‹Nº›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2947770"/>
      </p:ext>
    </p:extLst>
  </p:cSld>
  <p:clrMapOvr>
    <a:masterClrMapping/>
  </p:clrMapOvr>
  <p:transition spd="med" advClick="0"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764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Ograda naslova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es-ES" smtClean="0"/>
              <a:t>Kliknite, če želite urediti slog naslova matrice</a:t>
            </a:r>
          </a:p>
        </p:txBody>
      </p:sp>
      <p:sp>
        <p:nvSpPr>
          <p:cNvPr id="1027" name="Ograda besedila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es-ES" smtClean="0"/>
              <a:t>Kliknite, če želite urediti sloge besedila matrice</a:t>
            </a:r>
          </a:p>
          <a:p>
            <a:pPr lvl="1"/>
            <a:r>
              <a:rPr lang="sl-SI" altLang="es-ES" smtClean="0"/>
              <a:t>Druga raven</a:t>
            </a:r>
          </a:p>
          <a:p>
            <a:pPr lvl="2"/>
            <a:r>
              <a:rPr lang="sl-SI" altLang="es-ES" smtClean="0"/>
              <a:t>Tretja raven</a:t>
            </a:r>
          </a:p>
          <a:p>
            <a:pPr lvl="3"/>
            <a:r>
              <a:rPr lang="sl-SI" altLang="es-ES" smtClean="0"/>
              <a:t>Četrta raven</a:t>
            </a:r>
          </a:p>
          <a:p>
            <a:pPr lvl="4"/>
            <a:r>
              <a:rPr lang="sl-SI" altLang="es-ES" smtClean="0"/>
              <a:t>Peta raven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07AA105-2C0E-48F7-9640-61CFA096C899}" type="datetimeFigureOut">
              <a:rPr lang="sl-SI"/>
              <a:pPr>
                <a:defRPr/>
              </a:pPr>
              <a:t>12.5.2019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3D5904ED-F8C2-4FEF-B47B-90EE4E561261}" type="slidenum">
              <a:rPr lang="sl-SI"/>
              <a:pPr/>
              <a:t>‹Nº›</a:t>
            </a:fld>
            <a:endParaRPr lang="sl-SI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ransition spd="med" advClick="0" advTm="4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Edwardian Script ITC" panose="030303020407070D0804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ame:  Slide1.jpg&#10;Views: 4022&#10;Size:  106.3 K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Szövegdoboz 4"/>
          <p:cNvSpPr txBox="1">
            <a:spLocks noChangeArrowheads="1"/>
          </p:cNvSpPr>
          <p:nvPr/>
        </p:nvSpPr>
        <p:spPr bwMode="auto">
          <a:xfrm>
            <a:off x="1475656" y="360361"/>
            <a:ext cx="584954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algn="ctr" eaLnBrk="1" hangingPunct="1"/>
            <a:r>
              <a:rPr lang="hu-HU" altLang="es-ES" sz="4000" dirty="0">
                <a:solidFill>
                  <a:srgbClr val="C00000"/>
                </a:solidFill>
                <a:latin typeface="Algerian" pitchFamily="82" charset="0"/>
              </a:rPr>
              <a:t>   </a:t>
            </a:r>
            <a:r>
              <a:rPr lang="hu-HU" altLang="es-ES" sz="4000" dirty="0" smtClean="0">
                <a:solidFill>
                  <a:srgbClr val="C00000"/>
                </a:solidFill>
                <a:latin typeface="Algerian" pitchFamily="82" charset="0"/>
              </a:rPr>
              <a:t>crazy</a:t>
            </a:r>
            <a:r>
              <a:rPr lang="es-ES" altLang="es-ES" sz="4000" dirty="0" smtClean="0">
                <a:solidFill>
                  <a:srgbClr val="C00000"/>
                </a:solidFill>
                <a:latin typeface="Algerian" pitchFamily="82" charset="0"/>
              </a:rPr>
              <a:t> </a:t>
            </a:r>
            <a:r>
              <a:rPr lang="hu-HU" altLang="es-ES" sz="4000" dirty="0" smtClean="0">
                <a:solidFill>
                  <a:srgbClr val="C00000"/>
                </a:solidFill>
                <a:latin typeface="Algerian" pitchFamily="82" charset="0"/>
              </a:rPr>
              <a:t> races</a:t>
            </a:r>
            <a:endParaRPr lang="es-ES" altLang="es-ES" sz="4000" dirty="0" smtClean="0">
              <a:solidFill>
                <a:srgbClr val="C00000"/>
              </a:solidFill>
              <a:latin typeface="Algerian" pitchFamily="82" charset="0"/>
            </a:endParaRPr>
          </a:p>
          <a:p>
            <a:pPr algn="ctr" eaLnBrk="1" hangingPunct="1"/>
            <a:r>
              <a:rPr lang="es-ES" altLang="es-ES" sz="4000" dirty="0" smtClean="0">
                <a:solidFill>
                  <a:srgbClr val="C00000"/>
                </a:solidFill>
                <a:latin typeface="Algerian" pitchFamily="82" charset="0"/>
              </a:rPr>
              <a:t>(CARRERAS  LOCAS)</a:t>
            </a:r>
            <a:endParaRPr lang="hu-HU" altLang="es-ES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Click="0" advTm="4000">
    <p:zoom/>
    <p:sndAc>
      <p:stSnd>
        <p:snd r:embed="rId2" name="00 - Need You No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ame:  Slide2.jpg&#10;Views: 3959&#10;Size:  93.0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Name:  Slide3.jpg&#10;Views: 3760&#10;Size:  51.1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Name:  Slide74.jpg&#10;Views: 3197&#10;Size:  126.1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Name:  Slide14.jpg&#10;Views: 3770&#10;Size:  100.3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ame:  Slide13.jpg&#10;Views: 3737&#10;Size:  85.1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ame:  Slide62.jpg&#10;Views: 3203&#10;Size:  102.8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Name:  Slide12.jpg&#10;Views: 3706&#10;Size:  96.5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ame:  Slide11.jpg&#10;Views: 3685&#10;Size:  84.0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Name:  Slide45.jpg&#10;Views: 3380&#10;Size:  84.4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Name:  Slide64.jpg&#10;Views: 3213&#10;Size:  71.3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Name:  Slide9.jpg&#10;Views: 3640&#10;Size:  83.9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Name:  Slide8.jpg&#10;Views: 3654&#10;Size:  107.0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Name:  Slide65.jpg&#10;Views: 3218&#10;Size:  133.0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Name:  Slide71.jpg&#10;Views: 3261&#10;Size:  79.8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Name:  Slide7.jpg&#10;Views: 3643&#10;Size:  51.3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0338"/>
            <a:ext cx="9358313" cy="701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Name:  Slide6.jpg&#10;Views: 3646&#10;Size:  87.7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Name:  Slide5.jpg&#10;Views: 3619&#10;Size:  137.9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Name:  Slide72.jpg&#10;Views: 3272&#10;Size:  76.9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Name:  Slide4.jpg&#10;Views: 3620&#10;Size:  104.1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Name:  Slide15.jpg&#10;Views: 3623&#10;Size:  97.3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Name:  Slide17.jpg&#10;Views: 3609&#10;Size:  85.8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Name:  Slide29.jpg&#10;Views: 3604&#10;Size:  82.3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Name:  Slide58.jpg&#10;Views: 3370&#10;Size:  157.4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Name:  Slide27.jpg&#10;Views: 3594&#10;Size:  100.7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Name:  Slide26.jpg&#10;Views: 3596&#10;Size:  87.7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Name:  Slide25.jpg&#10;Views: 3574&#10;Size:  126.1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Name:  Slide24.jpg&#10;Views: 3576&#10;Size:  103.0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Name:  Slide23.jpg&#10;Views: 3561&#10;Size:  105.8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Name:  Slide22.jpg&#10;Views: 3563&#10;Size:  127.6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Name:  Slide21.jpg&#10;Views: 3548&#10;Size:  124.6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Name:  Slide20.jpg&#10;Views: 3531&#10;Size:  87.2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Name:  Slide16.jpg&#10;Views: 3527&#10;Size:  54.9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Name:  Slide19.jpg&#10;Views: 3529&#10;Size:  92.8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Name:  Slide18.jpg&#10;Views: 3519&#10;Size:  73.0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Name:  Slide30.jpg&#10;Views: 3505&#10;Size:  90.3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Name:  Slide31.jpg&#10;Views: 3505&#10;Size:  87.1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Name:  Slide54.jpg&#10;Views: 3344&#10;Size:  118.3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Name:  Slide43.jpg&#10;Views: 3503&#10;Size:  126.6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Name:  Slide42.jpg&#10;Views: 3501&#10;Size:  113.4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Name:  Slide41.jpg&#10;Views: 3462&#10;Size:  131.6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Name:  Slide40.jpg&#10;Views: 3480&#10;Size:  166.6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Name:  Slide39.jpg&#10;Views: 3463&#10;Size:  114.0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Name:  Slide38.jpg&#10;Views: 3454&#10;Size:  98.3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Name:  Slide88.jpg&#10;Views: 3169&#10;Size:  87.6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Name:  Slide35.jpg&#10;Views: 3429&#10;Size:  162.6 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Szövegdoboz 3"/>
          <p:cNvSpPr txBox="1">
            <a:spLocks noChangeArrowheads="1"/>
          </p:cNvSpPr>
          <p:nvPr/>
        </p:nvSpPr>
        <p:spPr bwMode="auto">
          <a:xfrm>
            <a:off x="428625" y="5072063"/>
            <a:ext cx="2428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Edwardian Script ITC" pitchFamily="66" charset="0"/>
              </a:defRPr>
            </a:lvl1pPr>
            <a:lvl2pPr>
              <a:defRPr sz="2800">
                <a:solidFill>
                  <a:schemeClr val="tx1"/>
                </a:solidFill>
                <a:latin typeface="Edwardian Script ITC" pitchFamily="66" charset="0"/>
              </a:defRPr>
            </a:lvl2pPr>
            <a:lvl3pPr>
              <a:defRPr sz="2400">
                <a:solidFill>
                  <a:schemeClr val="tx1"/>
                </a:solidFill>
                <a:latin typeface="Edwardian Script ITC" pitchFamily="66" charset="0"/>
              </a:defRPr>
            </a:lvl3pPr>
            <a:lvl4pPr>
              <a:defRPr sz="2000">
                <a:solidFill>
                  <a:schemeClr val="tx1"/>
                </a:solidFill>
                <a:latin typeface="Edwardian Script ITC" pitchFamily="66" charset="0"/>
              </a:defRPr>
            </a:lvl4pPr>
            <a:lvl5pPr>
              <a:defRPr sz="2000">
                <a:solidFill>
                  <a:schemeClr val="tx1"/>
                </a:solidFill>
                <a:latin typeface="Edwardian Script ITC" pitchFamily="66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Edwardian Script ITC" pitchFamily="66" charset="0"/>
              </a:defRPr>
            </a:lvl9pPr>
          </a:lstStyle>
          <a:p>
            <a:pPr eaLnBrk="1" hangingPunct="1"/>
            <a:r>
              <a:rPr lang="hu-HU" altLang="es-ES" sz="4000">
                <a:solidFill>
                  <a:srgbClr val="C00000"/>
                </a:solidFill>
                <a:latin typeface="Algerian" pitchFamily="82" charset="0"/>
              </a:rPr>
              <a:t>end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azyraces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o meri 2">
      <a:majorFont>
        <a:latin typeface="Edwardian Script ITC"/>
        <a:ea typeface=""/>
        <a:cs typeface=""/>
      </a:majorFont>
      <a:minorFont>
        <a:latin typeface="Edwardian Script ITC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crazyraces</Template>
  <TotalTime>3</TotalTime>
  <Words>24</Words>
  <Application>Microsoft Office PowerPoint</Application>
  <PresentationFormat>Presentación en pantalla (4:3)</PresentationFormat>
  <Paragraphs>5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5" baseType="lpstr">
      <vt:lpstr>Edwardian Script ITC</vt:lpstr>
      <vt:lpstr>Arial</vt:lpstr>
      <vt:lpstr>Calibri</vt:lpstr>
      <vt:lpstr>Calibri Light</vt:lpstr>
      <vt:lpstr>Algerian</vt:lpstr>
      <vt:lpstr>Berlin Sans FB</vt:lpstr>
      <vt:lpstr>crazyraces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2019-05-12T09:37:22Z</dcterms:created>
  <dcterms:modified xsi:type="dcterms:W3CDTF">2019-05-12T09:40:38Z</dcterms:modified>
</cp:coreProperties>
</file>