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6"/>
  </p:notesMasterIdLst>
  <p:sldIdLst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3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3" r:id="rId37"/>
    <p:sldId id="288" r:id="rId38"/>
    <p:sldId id="294" r:id="rId39"/>
    <p:sldId id="268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6" r:id="rId81"/>
    <p:sldId id="338" r:id="rId82"/>
    <p:sldId id="337" r:id="rId83"/>
    <p:sldId id="335" r:id="rId84"/>
    <p:sldId id="339" r:id="rId8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a+LV8lpiNvJgSfz+KKd+6A" hashData="AyEGQXHW5UJATUuxNcmTbgsMVB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795B102-1500-4EBE-B278-B9ED8DCAFE5F}" type="datetimeFigureOut">
              <a:rPr lang="fr-CA"/>
              <a:pPr/>
              <a:t>2015-11-12</a:t>
            </a:fld>
            <a:endParaRPr lang="fr-CA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AF954DB-E62D-447C-9352-4385E50C9E7D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44416-F408-47CE-A47C-5844DF948567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60981-3017-4642-8B40-679CA22F11C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8EEA8-7364-460D-BE16-52B67A6E6A7E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2A2EF-FAC1-40E2-850C-BC3361E23E7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FF8D4-5D8F-445E-A2B4-83FCB07A03E3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F6217-53DC-4F34-AB91-4A4A6E888BF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F6F70-25B3-4FE0-BF2C-737DA744072F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8A990-B1D3-4EB9-A818-E9A6085D50D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2A3EB-F6D8-47B3-B484-0DC6B91F2EFE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673B3-20A3-47E4-872D-FD0B089A185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896D0-5384-4586-80BF-CD07660052D0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E269B-15F4-4551-A93F-C33C28868A9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2C247-5F63-4B0F-A3A3-42570ECE797D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2A704-114C-42A1-BB88-0C3CF179CF1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41C8C-6696-4FBF-A77F-C059A697D076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A5BAF-FAEA-461A-AAA7-9402C660C50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E5F4A-DCC3-44F6-980D-A4BD84B73879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AE4A3-4FF1-489E-B8BE-F0795B33A46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4A25D-19C2-44F1-A80D-BD5A429E0C3D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8FE36-7C87-4A83-849E-50823B6C345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EE7FA-1BCC-4741-973A-634B3603D8A6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9D814-E3FE-4D95-A713-5E29B293245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553BC2-B611-4B87-B172-244A63B858F0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79E589-5DCA-4536-B6B1-B025DF105C9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1.png"/><Relationship Id="rId10" Type="http://schemas.openxmlformats.org/officeDocument/2006/relationships/image" Target="../media/image10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Sans titre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Lily was here.wav">
            <a:hlinkClick r:id="" action="ppaction://media"/>
          </p:cNvPr>
          <p:cNvPicPr>
            <a:picLocks noRot="1" noChangeAspect="1"/>
          </p:cNvPicPr>
          <p:nvPr>
            <a:wavAudioFile r:embed="rId1" name="Lily was here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447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4824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2" descr="448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614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51e82c7606fe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51ea14d06c38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446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_laeropo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l201307011736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4438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449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324975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448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7056437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51e314ed80b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watermark_phpj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447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3" descr="13733894406651066151dc42809239f_21331_560603913980709_503842922_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21175" y="0"/>
            <a:ext cx="4822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4429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445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4425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7127875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phuket0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51fb2c97bd34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0"/>
            <a:ext cx="93599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442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9144000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447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3" descr="455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combienoeuf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51d5060e98c1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51ee076e47da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-22225"/>
            <a:ext cx="6985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443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447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2" descr="51f09c34200e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explainthisimage-com-4605e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89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51fa5172310c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442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976938" cy="726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nsolite003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445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-25400"/>
            <a:ext cx="4643437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3" descr="4454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2888"/>
            <a:ext cx="4643438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1012351_485981711484692_1999203538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Sans titre 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446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449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396413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Sans titr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913563" cy="722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explainthisimage-com-0757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161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0"/>
            <a:ext cx="6264275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449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46785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443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449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444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Sans titre 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51da7c540fd0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xplosion 2 2"/>
          <p:cNvSpPr/>
          <p:nvPr/>
        </p:nvSpPr>
        <p:spPr>
          <a:xfrm>
            <a:off x="2843213" y="188913"/>
            <a:ext cx="3168650" cy="1511300"/>
          </a:xfrm>
          <a:prstGeom prst="irregularSeal2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4000" b="1" dirty="0">
                <a:solidFill>
                  <a:srgbClr val="FF0000"/>
                </a:solidFill>
              </a:rPr>
              <a:t>POW</a:t>
            </a:r>
          </a:p>
        </p:txBody>
      </p:sp>
      <p:sp>
        <p:nvSpPr>
          <p:cNvPr id="4" name="Organigramme : Affichage 3"/>
          <p:cNvSpPr/>
          <p:nvPr/>
        </p:nvSpPr>
        <p:spPr>
          <a:xfrm>
            <a:off x="8027988" y="6165850"/>
            <a:ext cx="792162" cy="431800"/>
          </a:xfrm>
          <a:prstGeom prst="flowChartDisplay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2" presetClass="entr" presetSubtype="4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475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humour 2.wav">
            <a:hlinkClick r:id="" action="ppaction://media"/>
          </p:cNvPr>
          <p:cNvPicPr>
            <a:picLocks noRot="1" noChangeAspect="1"/>
          </p:cNvPicPr>
          <p:nvPr>
            <a:wavAudioFile r:embed="rId1" name="humour 2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491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9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4845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95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4939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0"/>
            <a:ext cx="5076825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ouble flèche verticale 3"/>
          <p:cNvSpPr/>
          <p:nvPr/>
        </p:nvSpPr>
        <p:spPr>
          <a:xfrm rot="19629737">
            <a:off x="5448300" y="904875"/>
            <a:ext cx="403225" cy="2378075"/>
          </a:xfrm>
          <a:prstGeom prst="upDown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493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ZoneTexte 2"/>
          <p:cNvSpPr txBox="1">
            <a:spLocks noChangeArrowheads="1"/>
          </p:cNvSpPr>
          <p:nvPr/>
        </p:nvSpPr>
        <p:spPr bwMode="auto">
          <a:xfrm>
            <a:off x="4356100" y="1844675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491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5050"/>
            <a:ext cx="9144000" cy="791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496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486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408738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5508625" y="2492375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489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0"/>
            <a:ext cx="41402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4723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5913"/>
            <a:ext cx="4932363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rganigramme : Connecteur 3"/>
          <p:cNvSpPr/>
          <p:nvPr/>
        </p:nvSpPr>
        <p:spPr>
          <a:xfrm rot="829892">
            <a:off x="1212850" y="2563813"/>
            <a:ext cx="2016125" cy="733425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491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89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496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913"/>
            <a:ext cx="9144000" cy="7181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4987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48053009051e6cd731cb6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-242888"/>
            <a:ext cx="4681537" cy="72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5017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2888"/>
            <a:ext cx="4643438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503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503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501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5364163" y="3860800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502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243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1331913" y="1773238"/>
            <a:ext cx="64770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pic>
        <p:nvPicPr>
          <p:cNvPr id="17412" name="Image 3" descr="4959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0"/>
            <a:ext cx="5329237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505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7350"/>
            <a:ext cx="9144000" cy="725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505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6156325" y="1773238"/>
            <a:ext cx="64770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3888755506417365852c88f1ec6645_0000000000000000000000000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3832313921033245052726fa04ff71_000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2771775" y="5229225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pic>
        <p:nvPicPr>
          <p:cNvPr id="21508" name="Image 3" descr="4996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0"/>
            <a:ext cx="47879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ZoneTexte 4"/>
          <p:cNvSpPr txBox="1">
            <a:spLocks noChangeArrowheads="1"/>
          </p:cNvSpPr>
          <p:nvPr/>
        </p:nvSpPr>
        <p:spPr bwMode="auto">
          <a:xfrm>
            <a:off x="6948488" y="2205038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13871788831012512252aeab83528fa_0000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52845c9731fa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h3F89A23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490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11638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2" descr="13871799548674729852aeafb2cd108_0000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4967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10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4686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e 4"/>
          <p:cNvGrpSpPr>
            <a:grpSpLocks/>
          </p:cNvGrpSpPr>
          <p:nvPr/>
        </p:nvGrpSpPr>
        <p:grpSpPr bwMode="auto">
          <a:xfrm>
            <a:off x="250825" y="3573463"/>
            <a:ext cx="3025775" cy="1016000"/>
            <a:chOff x="251520" y="3573016"/>
            <a:chExt cx="3024336" cy="1016823"/>
          </a:xfrm>
        </p:grpSpPr>
        <p:sp>
          <p:nvSpPr>
            <p:cNvPr id="27656" name="ZoneTexte 2"/>
            <p:cNvSpPr txBox="1">
              <a:spLocks noChangeArrowheads="1"/>
            </p:cNvSpPr>
            <p:nvPr/>
          </p:nvSpPr>
          <p:spPr bwMode="auto">
            <a:xfrm>
              <a:off x="251520" y="4005064"/>
              <a:ext cx="3024336" cy="584775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CA" sz="1600" b="1">
                  <a:solidFill>
                    <a:srgbClr val="FFFF00"/>
                  </a:solidFill>
                  <a:latin typeface="Calibri" pitchFamily="34" charset="0"/>
                </a:rPr>
                <a:t>Shampoing contre les tiques et les puces pour chiens</a:t>
              </a:r>
            </a:p>
          </p:txBody>
        </p:sp>
        <p:sp>
          <p:nvSpPr>
            <p:cNvPr id="4" name="Flèche vers le haut 3"/>
            <p:cNvSpPr/>
            <p:nvPr/>
          </p:nvSpPr>
          <p:spPr>
            <a:xfrm>
              <a:off x="1619294" y="3573016"/>
              <a:ext cx="433182" cy="432150"/>
            </a:xfrm>
            <a:prstGeom prst="upArrow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/>
            </a:p>
          </p:txBody>
        </p:sp>
      </p:grpSp>
      <p:grpSp>
        <p:nvGrpSpPr>
          <p:cNvPr id="3" name="Groupe 5"/>
          <p:cNvGrpSpPr>
            <a:grpSpLocks/>
          </p:cNvGrpSpPr>
          <p:nvPr/>
        </p:nvGrpSpPr>
        <p:grpSpPr bwMode="auto">
          <a:xfrm>
            <a:off x="5940425" y="5013325"/>
            <a:ext cx="3024188" cy="769938"/>
            <a:chOff x="251520" y="3573016"/>
            <a:chExt cx="3024336" cy="770602"/>
          </a:xfrm>
        </p:grpSpPr>
        <p:sp>
          <p:nvSpPr>
            <p:cNvPr id="27654" name="ZoneTexte 6"/>
            <p:cNvSpPr txBox="1">
              <a:spLocks noChangeArrowheads="1"/>
            </p:cNvSpPr>
            <p:nvPr/>
          </p:nvSpPr>
          <p:spPr bwMode="auto">
            <a:xfrm>
              <a:off x="251520" y="4005064"/>
              <a:ext cx="3024336" cy="338554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CA" sz="1600" b="1">
                  <a:solidFill>
                    <a:srgbClr val="FF0000"/>
                  </a:solidFill>
                  <a:latin typeface="Calibri" pitchFamily="34" charset="0"/>
                </a:rPr>
                <a:t>Non testé sur des animaux</a:t>
              </a:r>
            </a:p>
          </p:txBody>
        </p:sp>
        <p:sp>
          <p:nvSpPr>
            <p:cNvPr id="8" name="Flèche vers le haut 7"/>
            <p:cNvSpPr/>
            <p:nvPr/>
          </p:nvSpPr>
          <p:spPr>
            <a:xfrm>
              <a:off x="1620012" y="3573016"/>
              <a:ext cx="431821" cy="432172"/>
            </a:xfrm>
            <a:prstGeom prst="upArrow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/>
            </a:p>
          </p:txBody>
        </p:sp>
      </p:grpSp>
      <p:sp>
        <p:nvSpPr>
          <p:cNvPr id="27653" name="ZoneTexte 8"/>
          <p:cNvSpPr txBox="1">
            <a:spLocks noChangeArrowheads="1"/>
          </p:cNvSpPr>
          <p:nvPr/>
        </p:nvSpPr>
        <p:spPr bwMode="auto">
          <a:xfrm>
            <a:off x="7092950" y="549275"/>
            <a:ext cx="6477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527a12dca28d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27538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2" descr="4836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0"/>
            <a:ext cx="4643437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explainthisimage-com-66189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explainthisimage-com-7d77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759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506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499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79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2" descr="5075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1875" y="0"/>
            <a:ext cx="4302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99A863A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5940425" y="3860800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507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4932363" y="2060575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h42C618D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explainthisimage-com-2441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535819491d28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487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505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3" descr="138577739421326759529948f2253f1_00000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9275" y="0"/>
            <a:ext cx="4784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ZoneTexte 4"/>
          <p:cNvSpPr txBox="1">
            <a:spLocks noChangeArrowheads="1"/>
          </p:cNvSpPr>
          <p:nvPr/>
        </p:nvSpPr>
        <p:spPr bwMode="auto">
          <a:xfrm>
            <a:off x="971550" y="2276475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SAS RA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COSAS RARAS</Template>
  <TotalTime>7</TotalTime>
  <Words>42</Words>
  <Application>Microsoft Office PowerPoint</Application>
  <PresentationFormat>Presentación en pantalla (4:3)</PresentationFormat>
  <Paragraphs>16</Paragraphs>
  <Slides>83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5" baseType="lpstr">
      <vt:lpstr>COSAS RARAS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2015-11-12T09:28:11Z</dcterms:created>
  <dcterms:modified xsi:type="dcterms:W3CDTF">2015-11-12T09:35:39Z</dcterms:modified>
</cp:coreProperties>
</file>