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62" r:id="rId4"/>
    <p:sldId id="257" r:id="rId5"/>
    <p:sldId id="258" r:id="rId6"/>
    <p:sldId id="259" r:id="rId7"/>
    <p:sldId id="261" r:id="rId8"/>
    <p:sldId id="263" r:id="rId9"/>
    <p:sldId id="264" r:id="rId10"/>
    <p:sldId id="265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9" r:id="rId19"/>
    <p:sldId id="280" r:id="rId20"/>
    <p:sldId id="283" r:id="rId21"/>
    <p:sldId id="286" r:id="rId22"/>
    <p:sldId id="291" r:id="rId23"/>
    <p:sldId id="292" r:id="rId24"/>
    <p:sldId id="295" r:id="rId25"/>
    <p:sldId id="297" r:id="rId26"/>
    <p:sldId id="299" r:id="rId27"/>
    <p:sldId id="300" r:id="rId28"/>
    <p:sldId id="301" r:id="rId29"/>
    <p:sldId id="302" r:id="rId30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UFyXYNUOKBB/5M1GMbILUg" hashData="UICFnTIiNsO+tQpYRUlv+m9x9D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7C0C3-5E78-4AAA-B3FB-C2D800294AD5}" type="datetimeFigureOut">
              <a:rPr lang="es-ES"/>
              <a:pPr>
                <a:defRPr/>
              </a:pPr>
              <a:t>20/02/2016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7E1F46-A34E-4F0B-84A1-534B7EFFB8D8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7975B-71DF-45F5-927E-5FB0C67E4A45}" type="datetimeFigureOut">
              <a:rPr lang="es-ES"/>
              <a:pPr>
                <a:defRPr/>
              </a:pPr>
              <a:t>20/02/2016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68AD5-13D7-406E-AB72-DA4EA7DE369B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DA686-8167-49A6-83A3-FBCDBEC355D1}" type="datetimeFigureOut">
              <a:rPr lang="es-ES"/>
              <a:pPr>
                <a:defRPr/>
              </a:pPr>
              <a:t>20/02/2016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D506E-6E7A-4649-890A-444E1B29495E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16332-FED9-432A-8B4D-B8EA92BE916F}" type="datetimeFigureOut">
              <a:rPr lang="es-ES"/>
              <a:pPr>
                <a:defRPr/>
              </a:pPr>
              <a:t>20/02/2016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A7524B-DB9A-47F6-8032-DB230B92AF32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EDC90-952A-4285-A3A7-70632DFF0AF5}" type="datetimeFigureOut">
              <a:rPr lang="es-ES"/>
              <a:pPr>
                <a:defRPr/>
              </a:pPr>
              <a:t>20/02/2016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507E58-C9C8-4920-BF0C-DC024D43FBE2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1DC64-1D18-4AC3-9A1F-2ED916E548FF}" type="datetimeFigureOut">
              <a:rPr lang="es-ES"/>
              <a:pPr>
                <a:defRPr/>
              </a:pPr>
              <a:t>20/02/2016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3E5402-9D90-4164-92D0-5F53ACBCEDC7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92CAD-EE50-43BA-8D4A-ABF4E2A63E88}" type="datetimeFigureOut">
              <a:rPr lang="es-ES"/>
              <a:pPr>
                <a:defRPr/>
              </a:pPr>
              <a:t>20/02/2016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D9FC81-B4F0-454F-B139-578D5353249C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3CFD4-0F3C-4686-BB65-0F18DF015B62}" type="datetimeFigureOut">
              <a:rPr lang="es-ES"/>
              <a:pPr>
                <a:defRPr/>
              </a:pPr>
              <a:t>20/02/2016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31AFEC-2165-47B0-9014-2AE7490F0B9F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84660-A231-40C5-9B22-CC4B15FFD548}" type="datetimeFigureOut">
              <a:rPr lang="es-ES"/>
              <a:pPr>
                <a:defRPr/>
              </a:pPr>
              <a:t>20/02/2016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83DAA7-2ED3-40A0-8926-40196F8C4BF5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572AC-71DA-42CA-80D4-B18AE63718EA}" type="datetimeFigureOut">
              <a:rPr lang="es-ES"/>
              <a:pPr>
                <a:defRPr/>
              </a:pPr>
              <a:t>20/02/2016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15736A-5305-491E-BBD9-042CC3869888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2E3FE-EC24-4531-9555-EA01939D6B27}" type="datetimeFigureOut">
              <a:rPr lang="es-ES"/>
              <a:pPr>
                <a:defRPr/>
              </a:pPr>
              <a:t>20/02/2016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4984B3-AD09-456C-8619-378DC4C50348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782F82-A186-4164-A273-9C2B5266E48E}" type="datetimeFigureOut">
              <a:rPr lang="es-ES"/>
              <a:pPr>
                <a:defRPr/>
              </a:pPr>
              <a:t>20/02/2016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E4F662AF-3EFC-4E1A-90F9-B181E55279FF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.desmotivaciones.es/201104/image001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404813"/>
            <a:ext cx="6429375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umor Grafi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692150"/>
            <a:ext cx="6408737" cy="549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620713"/>
            <a:ext cx="748982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4.bp.blogspot.com/--9WP2JT1D0s/U4P6XUk2jcI/AAAAAAAADBg/a7XxxbXWq1k/s1600/CHISTES+DE+ANCIAN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620713"/>
            <a:ext cx="561657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graciosos21.com/img/humor/14155_embotell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836613"/>
            <a:ext cx="7402512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lgunas viejitas dan Buenos consejos. . . Porque ya no pueden dar mal ejemplo.  Jejej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620713"/>
            <a:ext cx="5761038" cy="565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chistes21.com/img/chistes/15588_charla-de-vieji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544513"/>
            <a:ext cx="6335712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iguiendo instrucci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633413"/>
            <a:ext cx="6732587" cy="560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chistesdiarios.files.wordpress.com/2012/11/chicas-en-el-chat.jpg?w=6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163" y="836613"/>
            <a:ext cx="7551737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chistesdiarios.files.wordpress.com/2011/02/jubilate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900113" y="1052513"/>
            <a:ext cx="7405687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forums.oneplus.net/attachments/15591_cualquiera-se-equivoca-jpg.29834/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692150"/>
            <a:ext cx="6697662" cy="567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4.bp.blogspot.com/-HU83l7ee6XA/U-K7p6M8BII/AAAAAAAAED4/4x38z0cXFUY/s1600/humor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620713"/>
            <a:ext cx="5716588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chistes21.com/img/chistes/18489_mala-memo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363538"/>
            <a:ext cx="6191250" cy="593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gustragov.files.wordpress.com/2012/08/con-quien.jpg?w=5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" y="836613"/>
            <a:ext cx="7602538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chistes21.com/img/chistes/21385_apo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549275"/>
            <a:ext cx="7743825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pinfrases.com/wp-content/uploads/2014/04/frases-para-el-viernes-139660437748k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620713"/>
            <a:ext cx="6121400" cy="559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irreverendos.com/wp-content/uploads/2008/02/ENAMORA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620713"/>
            <a:ext cx="7386637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chistes21.com/img/chistes/23264_orgasm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549275"/>
            <a:ext cx="6769100" cy="582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Medicamen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625" y="1052513"/>
            <a:ext cx="7515225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eparació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00" y="836613"/>
            <a:ext cx="7345363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stamos perdid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620713"/>
            <a:ext cx="7153275" cy="590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verimagenes.org/imagenes/37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9938" y="765175"/>
            <a:ext cx="7596187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foroswebgratis.com/imagenes_foros/6/3/1/6/3/253762ancian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615950"/>
            <a:ext cx="7561263" cy="569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1097.photobucket.com/albums/g351/rocioflores63/ancianos3_zps168d503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692150"/>
            <a:ext cx="5616575" cy="561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1.bp.blogspot.com/-Z6CVP6Pk7nk/URjjSQRUopI/AAAAAAAAFts/VxsfjKw_WvY/s640/2013020536p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3600" y="981075"/>
            <a:ext cx="7445375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1124.photobucket.com/albums/l561/bocablo/chites%2001/chistes-cor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692150"/>
            <a:ext cx="69135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476250"/>
            <a:ext cx="7489825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P  Cosas de ancian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MP  Cosas de ancianos</Template>
  <TotalTime>1</TotalTime>
  <Words>16</Words>
  <Application>Microsoft Office PowerPoint</Application>
  <PresentationFormat>Presentación en pantalla (4:3)</PresentationFormat>
  <Paragraphs>2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MP  Cosas de ancianos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2016-02-20T09:34:58Z</dcterms:created>
  <dcterms:modified xsi:type="dcterms:W3CDTF">2016-02-20T09:36:16Z</dcterms:modified>
</cp:coreProperties>
</file>