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9" r:id="rId1"/>
    <p:sldMasterId id="2147483661" r:id="rId2"/>
  </p:sldMasterIdLst>
  <p:sldIdLst>
    <p:sldId id="257" r:id="rId3"/>
    <p:sldId id="290" r:id="rId4"/>
    <p:sldId id="291" r:id="rId5"/>
    <p:sldId id="292" r:id="rId6"/>
    <p:sldId id="293" r:id="rId7"/>
    <p:sldId id="294" r:id="rId8"/>
    <p:sldId id="295" r:id="rId9"/>
    <p:sldId id="307" r:id="rId10"/>
    <p:sldId id="296" r:id="rId11"/>
    <p:sldId id="297" r:id="rId12"/>
    <p:sldId id="298" r:id="rId13"/>
    <p:sldId id="299" r:id="rId14"/>
    <p:sldId id="300" r:id="rId15"/>
    <p:sldId id="301" r:id="rId16"/>
    <p:sldId id="302" r:id="rId17"/>
    <p:sldId id="303" r:id="rId18"/>
    <p:sldId id="289" r:id="rId19"/>
    <p:sldId id="308" r:id="rId2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MvnTlCW2gpm5UfpWHwLXJw" hashData="+ULEGbwDFgSkEQtOXM2rX/9J31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78" autoAdjust="0"/>
    <p:restoredTop sz="86444" autoAdjust="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1AB1C0-38D9-4099-9654-DA9907563E59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  <p:transition spd="slow" advTm="7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0655DE-7370-4CE7-B2A2-EE9E13C91F44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  <p:transition spd="slow" advTm="7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75013E-AF0F-4FD4-BB24-23F092A57559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  <p:transition spd="slow" advTm="7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666DF5-0FAE-491B-B71C-5FB7DA8999BC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  <p:transition spd="slow" advTm="7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558CEB-2548-4D1B-B1CC-ED7E2F79682D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  <p:transition spd="slow" advTm="7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BD4813-EDCD-4944-87C2-68F0DC177054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  <p:transition spd="slow" advTm="7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F1F086-E8FA-4391-A5A5-E3695ED47216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  <p:transition spd="slow" advTm="7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FCBD24-306D-4E2B-BB00-51BF0466591F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  <p:transition spd="slow" advTm="7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AD2E64-9C49-4C2F-B260-9C553E7F09EA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  <p:transition spd="slow" advTm="7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FF0D37-9EE0-4DC5-8BE3-9A483A6A506F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  <p:transition spd="slow" advTm="7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726D61-9113-4C35-9492-6804DB0A658D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  <p:transition spd="slow" advTm="7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73724F-D399-42BC-9500-0B11FF73F9F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4ED740A0-62BF-4C49-BB96-73C560860BFE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Tm="7000">
    <p:circl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170ADCE-DF9E-412F-B309-6487742CE8E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214313" y="2357438"/>
            <a:ext cx="8929687" cy="479425"/>
          </a:xfrm>
        </p:spPr>
        <p:txBody>
          <a:bodyPr/>
          <a:lstStyle/>
          <a:p>
            <a:pPr marL="0" indent="0" algn="ctr" eaLnBrk="1" hangingPunct="1">
              <a:lnSpc>
                <a:spcPct val="80000"/>
              </a:lnSpc>
              <a:buFontTx/>
              <a:buNone/>
            </a:pPr>
            <a:r>
              <a:rPr lang="es-ES" sz="9600" smtClean="0">
                <a:solidFill>
                  <a:srgbClr val="FF0000"/>
                </a:solidFill>
                <a:latin typeface="Bernard MT Condensed" pitchFamily="18" charset="0"/>
              </a:rPr>
              <a:t>COMUNIDADES DE PROPIETARIOS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0" y="6357938"/>
            <a:ext cx="1643063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1600" dirty="0">
                <a:solidFill>
                  <a:schemeClr val="bg1">
                    <a:lumMod val="75000"/>
                  </a:schemeClr>
                </a:solidFill>
                <a:latin typeface="Arial Black" pitchFamily="34" charset="0"/>
              </a:rPr>
              <a:t>A G T</a:t>
            </a:r>
          </a:p>
        </p:txBody>
      </p:sp>
      <p:pic>
        <p:nvPicPr>
          <p:cNvPr id="2052" name="4 Imagen" descr="CATFACE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01063" y="6215063"/>
            <a:ext cx="42862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circle/>
    <p:sndAc>
      <p:stSnd>
        <p:snd r:embed="rId2" name="amigos para siemp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 C 0.007 -0.01333  0.014 -0.028  0.021 -0.04667  C 0.04 -0.1  0.045 -0.152  0.031 -0.16  C 0.017 -0.16933  -0.01 -0.132  -0.029 -0.07867  C -0.039 -0.05067  -0.045 -0.024  -0.047 -0.004  C -0.05 0.012  -0.051 0.028  -0.051 0.04667  C -0.051 0.10667  -0.038 0.156  -0.023 0.156  C -0.008 0.156  0.005 0.10667  0.005 0.04667  C 0.005 0.01867  0.002 -0.008  -0.003 -0.02667  C -0.005 -0.04267  -0.01 -0.06  -0.016 -0.07733  C -0.036 -0.132  -0.063 -0.16933  -0.077 -0.16  C -0.091 -0.15067  -0.086 -0.1  -0.066 -0.04533  C -0.058 -0.02  -0.047 0.00133  -0.036 0.016  C -0.028 0.02933  -0.019 0.04133  -0.007 0.05333  C 0.029 0.092  0.065 0.10933  0.075 0.09333  C 0.084 0.07733  0.064 0.03333  0.028 -0.004  C 0.013 -0.02  -0.003 -0.032  -0.016 -0.04  C -0.028 -0.048  -0.043 -0.05467  -0.059 -0.05867  C -0.103 -0.072  -0.141 -0.068  -0.144 -0.04667  C -0.148 -0.02667  -0.115 0  -0.071 0.01333  C -0.051 0.01867  -0.032 0.02133  -0.017 0.02  C -0.004 0.02  0.01 0.01733  0.025 0.01333  C 0.069 0  0.102 -0.028  0.098 -0.048  C 0.095 -0.068  0.057 -0.07333  0.013 -0.06  C -0.008 -0.05333  -0.027 -0.044  -0.04 -0.03333  C -0.051 -0.02533  -0.062 -0.016  -0.074 -0.004  C -0.109 0.03467  -0.13 0.07733  -0.12 0.09333  C -0.111 0.10933  -0.074 0.092  -0.039 0.05467  C -0.022 0.036  -0.008 0.01733  0 0  Z" pathEditMode="relative" ptsTypes="">
                                      <p:cBhvr>
                                        <p:cTn id="12" dur="20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 build="p"/>
      <p:bldP spid="2051" grpI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2 Imagen" descr="bici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2 Imagen" descr="bomb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175"/>
            <a:ext cx="9144000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2 Imagen" descr="ca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2 Imagen" descr="chaquet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50" y="0"/>
            <a:ext cx="91836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2 Imagen" descr="disc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2 Imagen" descr="basu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8" y="268288"/>
            <a:ext cx="8786812" cy="6589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foll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43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2 Imagen" descr="po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350"/>
            <a:ext cx="9144000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3 Imagen" descr="pr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2 Imagen" descr="presi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4313" y="0"/>
            <a:ext cx="93583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2 Imagen" descr="puert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0" y="0"/>
            <a:ext cx="64293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2 Imagen" descr="ru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2 Imagen" descr="timport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75" y="0"/>
            <a:ext cx="65722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2 Imagen" descr="tv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0163"/>
            <a:ext cx="9144000" cy="688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2 Imagen" descr="veci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38" y="-3175"/>
            <a:ext cx="600075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28625" y="2428875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sz="8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  <a:t>FIN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0" y="6429375"/>
            <a:ext cx="1571625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1600" dirty="0">
                <a:solidFill>
                  <a:schemeClr val="bg1">
                    <a:lumMod val="75000"/>
                  </a:schemeClr>
                </a:solidFill>
                <a:latin typeface="Arial Black" pitchFamily="34" charset="0"/>
              </a:rPr>
              <a:t>A G T</a:t>
            </a:r>
          </a:p>
        </p:txBody>
      </p:sp>
      <p:pic>
        <p:nvPicPr>
          <p:cNvPr id="18436" name="3 Imagen" descr="CATFAC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01063" y="6215063"/>
            <a:ext cx="42862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9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0625 0.06296 C 0.01319 0.04954 0.02031 0.03495 0.02726 0.0162 C 0.04618 -0.03704 0.05122 -0.08912 0.03733 -0.09699 C 0.02326 -0.10648 -0.00382 -0.06898 -0.02274 -0.01574 C -0.03281 0.01227 -0.03872 0.03889 -0.0408 0.05903 C -0.04375 0.075 -0.04479 0.09097 -0.04479 0.10972 C -0.04479 0.16968 -0.03177 0.21898 -0.01667 0.21898 C -0.00174 0.21898 0.01128 0.16968 0.01128 0.10972 C 0.01128 0.08171 0.00833 0.05486 0.0033 0.03634 C 0.00122 0.02037 -0.00382 0.00301 -0.00972 -0.01435 C -0.02969 -0.06898 -0.05677 -0.10648 -0.07083 -0.09699 C -0.08472 -0.08773 -0.07969 -0.03704 -0.05972 0.01759 C -0.05174 0.04306 -0.0408 0.06435 -0.02969 0.07893 C -0.0217 0.09236 -0.01267 0.1044 -0.00069 0.1162 C 0.03524 0.15486 0.07118 0.17222 0.08125 0.15625 C 0.09028 0.14028 0.07031 0.0963 0.0342 0.05903 C 0.01927 0.04306 0.0033 0.03102 -0.00972 0.02292 C -0.0217 0.01505 -0.03681 0.00833 -0.05278 0.0044 C -0.0967 -0.00903 -0.13472 -0.00509 -0.13767 0.0162 C -0.14167 0.03634 -0.10868 0.06296 -0.06476 0.07639 C -0.04479 0.08171 -0.02569 0.08426 -0.01076 0.08287 C 0.00226 0.08287 0.01632 0.08032 0.03125 0.07639 C 0.07517 0.06296 0.10833 0.03495 0.10417 0.01505 C 0.10122 -0.00509 0.06319 -0.01042 0.01927 0.00301 C -0.00174 0.00972 -0.02083 0.01898 -0.03368 0.02963 C -0.04479 0.03773 -0.05573 0.04699 -0.06771 0.05903 C -0.10278 0.09768 -0.12378 0.14028 -0.11372 0.15625 C -0.10469 0.17222 -0.06771 0.15486 -0.03281 0.11759 C -0.0158 0.09907 -0.00174 0.08032 0.00625 0.06296 Z " pathEditMode="relative" rAng="0" ptsTypes="fffffffffffffffffffffffffffff">
                                      <p:cBhvr>
                                        <p:cTn id="12" dur="2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" y="-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2" grpId="0"/>
      <p:bldP spid="56322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MUNIDADES PROPIETARIOS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COMUNIDADES PROPIETARIOS</Template>
  <TotalTime>0</TotalTime>
  <Words>70</Words>
  <Application>Microsoft Office PowerPoint</Application>
  <PresentationFormat>Presentación en pantalla (4:3)</PresentationFormat>
  <Paragraphs>32</Paragraphs>
  <Slides>18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5" baseType="lpstr">
      <vt:lpstr>Arial</vt:lpstr>
      <vt:lpstr>Calibri</vt:lpstr>
      <vt:lpstr>Bernard MT Condensed</vt:lpstr>
      <vt:lpstr>Arial Black</vt:lpstr>
      <vt:lpstr>Batang</vt:lpstr>
      <vt:lpstr>COMUNIDADES PROPIETARIOS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FIN</vt:lpstr>
      <vt:lpstr>Diapositiva 18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2013-10-22T14:14:49Z</dcterms:created>
  <dcterms:modified xsi:type="dcterms:W3CDTF">2013-10-22T14:18:21Z</dcterms:modified>
</cp:coreProperties>
</file>