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Kmw9ogwGhzYK8aASS5zhQ" hashData="j/9gbacPCXXm93Rs/pkELjRtl7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2B96F8-8D3D-40B5-AEC1-4B3532B94EB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6F916A-7349-4A4C-A32E-82ED099EA5E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4DF70A-7125-45A4-8EF2-1B7AE734B49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D86C88-F167-4E4C-8867-BB4FC74E0E5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DF74D-BA9F-4B27-BB2A-FD30555CD9F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F17F73-1FD3-4B54-96BF-EEFF39981E6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FA07A0-905A-4B5E-B54D-3D579060B20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2C9D83-2372-415A-B7E6-037421F9C0A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0B1D63-57F9-4AA9-B3EF-40E78C6D3D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D22A0-A3CE-41B7-B558-FD56483290F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1FEEE7-C0DE-4BFD-BBCE-61CB19711A8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2FC5930-5493-4AD2-86E9-AAF89A1D0665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pia de 1265536595i3rtwW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88913"/>
            <a:ext cx="2881313" cy="6480175"/>
          </a:xfrm>
          <a:prstGeom prst="rect">
            <a:avLst/>
          </a:prstGeom>
          <a:noFill/>
        </p:spPr>
      </p:pic>
      <p:pic>
        <p:nvPicPr>
          <p:cNvPr id="3075" name="Picture 3" descr="Copia de 1265536595i3rtwW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32138" y="188913"/>
            <a:ext cx="314960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opia (2) de 1265536595i3rtwW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27763" y="188913"/>
            <a:ext cx="2736850" cy="6480175"/>
          </a:xfrm>
          <a:prstGeom prst="rect">
            <a:avLst/>
          </a:prstGeom>
          <a:noFill/>
        </p:spPr>
      </p:pic>
      <p:sp>
        <p:nvSpPr>
          <p:cNvPr id="3077" name="AutoShape 5"/>
          <p:cNvSpPr>
            <a:spLocks noChangeArrowheads="1"/>
          </p:cNvSpPr>
          <p:nvPr/>
        </p:nvSpPr>
        <p:spPr bwMode="auto">
          <a:xfrm>
            <a:off x="468313" y="4508500"/>
            <a:ext cx="1511300" cy="720725"/>
          </a:xfrm>
          <a:prstGeom prst="wedgeEllipseCallout">
            <a:avLst>
              <a:gd name="adj1" fmla="val -41491"/>
              <a:gd name="adj2" fmla="val 81718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84213" y="4652963"/>
            <a:ext cx="10080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rgbClr val="FFFFCC"/>
                </a:solidFill>
              </a:rPr>
              <a:t>Julieta</a:t>
            </a:r>
          </a:p>
        </p:txBody>
      </p:sp>
      <p:sp>
        <p:nvSpPr>
          <p:cNvPr id="3079" name="AutoShape 7"/>
          <p:cNvSpPr>
            <a:spLocks noChangeArrowheads="1"/>
          </p:cNvSpPr>
          <p:nvPr/>
        </p:nvSpPr>
        <p:spPr bwMode="auto">
          <a:xfrm flipH="1">
            <a:off x="468313" y="260350"/>
            <a:ext cx="1727200" cy="1081088"/>
          </a:xfrm>
          <a:prstGeom prst="wedgeEllipseCallout">
            <a:avLst>
              <a:gd name="adj1" fmla="val -66824"/>
              <a:gd name="adj2" fmla="val -3306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539750" y="476250"/>
            <a:ext cx="15843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Ya bajo romero</a:t>
            </a:r>
          </a:p>
        </p:txBody>
      </p:sp>
      <p:sp>
        <p:nvSpPr>
          <p:cNvPr id="3081" name="AutoShape 9"/>
          <p:cNvSpPr>
            <a:spLocks noChangeArrowheads="1"/>
          </p:cNvSpPr>
          <p:nvPr/>
        </p:nvSpPr>
        <p:spPr bwMode="auto">
          <a:xfrm>
            <a:off x="4643438" y="2781300"/>
            <a:ext cx="1417637" cy="609600"/>
          </a:xfrm>
          <a:prstGeom prst="wedgeEllipseCallout">
            <a:avLst>
              <a:gd name="adj1" fmla="val 4981"/>
              <a:gd name="adj2" fmla="val 156773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4643438" y="2924175"/>
            <a:ext cx="1368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prezioza</a:t>
            </a:r>
          </a:p>
        </p:txBody>
      </p:sp>
      <p:sp>
        <p:nvSpPr>
          <p:cNvPr id="3083" name="AutoShape 11"/>
          <p:cNvSpPr>
            <a:spLocks noChangeArrowheads="1"/>
          </p:cNvSpPr>
          <p:nvPr/>
        </p:nvSpPr>
        <p:spPr bwMode="auto">
          <a:xfrm flipV="1">
            <a:off x="3924300" y="5013325"/>
            <a:ext cx="1633538" cy="431800"/>
          </a:xfrm>
          <a:prstGeom prst="wedgeEllipseCallout">
            <a:avLst>
              <a:gd name="adj1" fmla="val -6852"/>
              <a:gd name="adj2" fmla="val 189338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rot="10800000"/>
          <a:lstStyle/>
          <a:p>
            <a:pPr algn="ctr"/>
            <a:endParaRPr lang="es-ES"/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4067175" y="5013325"/>
            <a:ext cx="1368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chemeClr val="folHlink"/>
                </a:solidFill>
              </a:rPr>
              <a:t>hermoso</a:t>
            </a:r>
          </a:p>
        </p:txBody>
      </p:sp>
      <p:sp>
        <p:nvSpPr>
          <p:cNvPr id="3085" name="AutoShape 13"/>
          <p:cNvSpPr>
            <a:spLocks noChangeArrowheads="1"/>
          </p:cNvSpPr>
          <p:nvPr/>
        </p:nvSpPr>
        <p:spPr bwMode="auto">
          <a:xfrm>
            <a:off x="6227763" y="620713"/>
            <a:ext cx="2627312" cy="1257300"/>
          </a:xfrm>
          <a:prstGeom prst="wedgeEllipseCallout">
            <a:avLst>
              <a:gd name="adj1" fmla="val 9032"/>
              <a:gd name="adj2" fmla="val 101264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6372225" y="908050"/>
            <a:ext cx="24114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A ezcondidas zolos tu y yoooo</a:t>
            </a:r>
          </a:p>
        </p:txBody>
      </p:sp>
      <p:sp>
        <p:nvSpPr>
          <p:cNvPr id="3087" name="AutoShape 15"/>
          <p:cNvSpPr>
            <a:spLocks noChangeArrowheads="1"/>
          </p:cNvSpPr>
          <p:nvPr/>
        </p:nvSpPr>
        <p:spPr bwMode="auto">
          <a:xfrm flipV="1">
            <a:off x="6156325" y="4941888"/>
            <a:ext cx="2700338" cy="1295400"/>
          </a:xfrm>
          <a:prstGeom prst="wedgeEllipseCallout">
            <a:avLst>
              <a:gd name="adj1" fmla="val -11968"/>
              <a:gd name="adj2" fmla="val 95833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rot="10800000"/>
          <a:lstStyle/>
          <a:p>
            <a:pPr algn="ctr"/>
            <a:endParaRPr lang="es-ES"/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6300788" y="5229225"/>
            <a:ext cx="2627312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chemeClr val="folHlink"/>
                </a:solidFill>
              </a:rPr>
              <a:t>Si nos dejan nos vamos a querer toda la vidaaaa</a:t>
            </a:r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20000">
    <p:sndAc>
      <p:stSnd loop="1">
        <p:snd r:embed="rId2" name="gimme gim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00"/>
                            </p:stCondLst>
                            <p:childTnLst>
                              <p:par>
                                <p:cTn id="1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00"/>
                            </p:stCondLst>
                            <p:childTnLst>
                              <p:par>
                                <p:cTn id="3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400"/>
                            </p:stCondLst>
                            <p:childTnLst>
                              <p:par>
                                <p:cTn id="4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300"/>
                            </p:stCondLst>
                            <p:childTnLst>
                              <p:par>
                                <p:cTn id="6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8" grpId="0"/>
      <p:bldP spid="3079" grpId="0" animBg="1"/>
      <p:bldP spid="3080" grpId="0"/>
      <p:bldP spid="3081" grpId="0" animBg="1"/>
      <p:bldP spid="3082" grpId="0"/>
      <p:bldP spid="3083" grpId="0" animBg="1"/>
      <p:bldP spid="3084" grpId="0"/>
      <p:bldP spid="3085" grpId="0" animBg="1"/>
      <p:bldP spid="3086" grpId="0"/>
      <p:bldP spid="3087" grpId="0" animBg="1"/>
      <p:bldP spid="308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221764475rSMMRu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569325" cy="6337300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4099" name="AutoShape 3"/>
          <p:cNvSpPr>
            <a:spLocks noChangeArrowheads="1"/>
          </p:cNvSpPr>
          <p:nvPr/>
        </p:nvSpPr>
        <p:spPr bwMode="auto">
          <a:xfrm>
            <a:off x="6084888" y="549275"/>
            <a:ext cx="2663825" cy="1473200"/>
          </a:xfrm>
          <a:prstGeom prst="wedgeRectCallout">
            <a:avLst>
              <a:gd name="adj1" fmla="val -45171"/>
              <a:gd name="adj2" fmla="val 58296"/>
            </a:avLst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6156325" y="620713"/>
            <a:ext cx="251936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Romero que viejos nos hemos hecho y solo a pasado una diapositiva</a:t>
            </a:r>
            <a:r>
              <a:rPr lang="es-ES"/>
              <a:t> </a:t>
            </a:r>
          </a:p>
        </p:txBody>
      </p:sp>
      <p:sp>
        <p:nvSpPr>
          <p:cNvPr id="4101" name="AutoShape 5"/>
          <p:cNvSpPr>
            <a:spLocks noChangeArrowheads="1"/>
          </p:cNvSpPr>
          <p:nvPr/>
        </p:nvSpPr>
        <p:spPr bwMode="auto">
          <a:xfrm>
            <a:off x="684213" y="333375"/>
            <a:ext cx="3167062" cy="1439863"/>
          </a:xfrm>
          <a:prstGeom prst="wedgeRectCallout">
            <a:avLst>
              <a:gd name="adj1" fmla="val 55361"/>
              <a:gd name="adj2" fmla="val 87486"/>
            </a:avLst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684213" y="404813"/>
            <a:ext cx="3095625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>
                <a:solidFill>
                  <a:srgbClr val="FF0000"/>
                </a:solidFill>
              </a:rPr>
              <a:t>Zi mi Julieta ya no tengo fuerza ni pa canta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advTm="14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3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  <p:bldP spid="4100" grpId="0"/>
      <p:bldP spid="4101" grpId="0" animBg="1"/>
      <p:bldP spid="410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223102132bGSi1p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52438"/>
            <a:ext cx="8572500" cy="5953125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5123" name="AutoShape 3"/>
          <p:cNvSpPr>
            <a:spLocks noChangeArrowheads="1"/>
          </p:cNvSpPr>
          <p:nvPr/>
        </p:nvSpPr>
        <p:spPr bwMode="auto">
          <a:xfrm>
            <a:off x="2555875" y="620713"/>
            <a:ext cx="3240088" cy="1008062"/>
          </a:xfrm>
          <a:prstGeom prst="wedgeRectCallout">
            <a:avLst>
              <a:gd name="adj1" fmla="val 37704"/>
              <a:gd name="adj2" fmla="val 86852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627313" y="620713"/>
            <a:ext cx="324008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Ze pué zaber quien ez er chulo que ze comió er jamón</a:t>
            </a:r>
            <a:r>
              <a:rPr lang="es-ES">
                <a:solidFill>
                  <a:schemeClr val="bg1"/>
                </a:solidFill>
              </a:rPr>
              <a:t>  </a:t>
            </a:r>
          </a:p>
        </p:txBody>
      </p:sp>
    </p:spTree>
  </p:cSld>
  <p:clrMapOvr>
    <a:masterClrMapping/>
  </p:clrMapOvr>
  <p:transition advTm="8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nimBg="1"/>
      <p:bldP spid="51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253329635Yn3LT7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4248150" cy="6264275"/>
          </a:xfrm>
          <a:prstGeom prst="rect">
            <a:avLst/>
          </a:prstGeom>
          <a:noFill/>
        </p:spPr>
      </p:pic>
      <p:pic>
        <p:nvPicPr>
          <p:cNvPr id="6147" name="Picture 3" descr="1253329635Yn3LT7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60350"/>
            <a:ext cx="4176712" cy="6264275"/>
          </a:xfrm>
          <a:prstGeom prst="rect">
            <a:avLst/>
          </a:prstGeom>
          <a:noFill/>
        </p:spPr>
      </p:pic>
      <p:sp>
        <p:nvSpPr>
          <p:cNvPr id="6148" name="AutoShape 4"/>
          <p:cNvSpPr>
            <a:spLocks noChangeArrowheads="1"/>
          </p:cNvSpPr>
          <p:nvPr/>
        </p:nvSpPr>
        <p:spPr bwMode="auto">
          <a:xfrm>
            <a:off x="3492500" y="3141663"/>
            <a:ext cx="2592388" cy="1584325"/>
          </a:xfrm>
          <a:prstGeom prst="wedgeRectCallout">
            <a:avLst>
              <a:gd name="adj1" fmla="val -80250"/>
              <a:gd name="adj2" fmla="val -152106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6149" name="AutoShape 5"/>
          <p:cNvSpPr>
            <a:spLocks noChangeArrowheads="1"/>
          </p:cNvSpPr>
          <p:nvPr/>
        </p:nvSpPr>
        <p:spPr bwMode="auto">
          <a:xfrm flipH="1">
            <a:off x="3492500" y="3141663"/>
            <a:ext cx="2592388" cy="1584325"/>
          </a:xfrm>
          <a:prstGeom prst="wedgeRectCallout">
            <a:avLst>
              <a:gd name="adj1" fmla="val -68861"/>
              <a:gd name="adj2" fmla="val -148301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3563938" y="3357563"/>
            <a:ext cx="24479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solidFill>
                  <a:schemeClr val="bg1"/>
                </a:solidFill>
              </a:rPr>
              <a:t>A mi que me regiztren y por partia doble</a:t>
            </a:r>
            <a:r>
              <a:rPr lang="es-ES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323850" y="188913"/>
            <a:ext cx="8569325" cy="6408737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8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212302875UAmUCu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7171" name="AutoShape 3"/>
          <p:cNvSpPr>
            <a:spLocks noChangeArrowheads="1"/>
          </p:cNvSpPr>
          <p:nvPr/>
        </p:nvSpPr>
        <p:spPr bwMode="auto">
          <a:xfrm flipH="1">
            <a:off x="827088" y="620713"/>
            <a:ext cx="2881312" cy="2592387"/>
          </a:xfrm>
          <a:prstGeom prst="wedgeRoundRectCallout">
            <a:avLst>
              <a:gd name="adj1" fmla="val -102782"/>
              <a:gd name="adj2" fmla="val 24403"/>
              <a:gd name="adj3" fmla="val 16667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900113" y="836613"/>
            <a:ext cx="27352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chemeClr val="folHlink"/>
                </a:solidFill>
              </a:rPr>
              <a:t>Que tendrá que ver mi tamaño con la hambruna que tengo</a:t>
            </a:r>
            <a:endParaRPr lang="es-ES" sz="2800">
              <a:solidFill>
                <a:schemeClr val="folHlink"/>
              </a:solidFill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455738" y="4240213"/>
            <a:ext cx="311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816100" y="4816475"/>
            <a:ext cx="33321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827088" y="1844675"/>
            <a:ext cx="295275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>
                <a:solidFill>
                  <a:schemeClr val="folHlink"/>
                </a:solidFill>
              </a:rPr>
              <a:t>y er jamón me lo e comió yo paza argo</a:t>
            </a:r>
          </a:p>
        </p:txBody>
      </p:sp>
    </p:spTree>
  </p:cSld>
  <p:clrMapOvr>
    <a:masterClrMapping/>
  </p:clrMapOvr>
  <p:transition advTm="1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3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nimBg="1"/>
      <p:bldP spid="7172" grpId="0"/>
      <p:bldP spid="71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225626690KRT2WU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8195" name="AutoShape 3"/>
          <p:cNvSpPr>
            <a:spLocks noChangeArrowheads="1"/>
          </p:cNvSpPr>
          <p:nvPr/>
        </p:nvSpPr>
        <p:spPr bwMode="auto">
          <a:xfrm>
            <a:off x="5003800" y="404813"/>
            <a:ext cx="3744913" cy="1584325"/>
          </a:xfrm>
          <a:prstGeom prst="wedgeRoundRectCallout">
            <a:avLst>
              <a:gd name="adj1" fmla="val -46736"/>
              <a:gd name="adj2" fmla="val 66431"/>
              <a:gd name="adj3" fmla="val 16667"/>
            </a:avLst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5148263" y="692150"/>
            <a:ext cx="35274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solidFill>
                  <a:schemeClr val="folHlink"/>
                </a:solidFill>
              </a:rPr>
              <a:t>Na que no me entero de na . Totar   pa  lo que hay que oír</a:t>
            </a:r>
          </a:p>
        </p:txBody>
      </p:sp>
    </p:spTree>
  </p:cSld>
  <p:clrMapOvr>
    <a:masterClrMapping/>
  </p:clrMapOvr>
  <p:transition advTm="8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/>
      <p:bldP spid="819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230449347JP2E3M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337300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9219" name="AutoShape 3"/>
          <p:cNvSpPr>
            <a:spLocks noChangeArrowheads="1"/>
          </p:cNvSpPr>
          <p:nvPr/>
        </p:nvSpPr>
        <p:spPr bwMode="auto">
          <a:xfrm>
            <a:off x="6084888" y="549275"/>
            <a:ext cx="2590800" cy="1112838"/>
          </a:xfrm>
          <a:prstGeom prst="wedgeRoundRectCallout">
            <a:avLst>
              <a:gd name="adj1" fmla="val -85968"/>
              <a:gd name="adj2" fmla="val 184236"/>
              <a:gd name="adj3" fmla="val 16667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156325" y="620713"/>
            <a:ext cx="23764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/>
              <a:t>A ver esa sonrisita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advTm="6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/>
      <p:bldP spid="92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255773803tySYKs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337300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39750" y="898525"/>
            <a:ext cx="21605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solidFill>
                  <a:schemeClr val="folHlink"/>
                </a:solidFill>
              </a:rPr>
              <a:t>¿No hay que decir patata</a:t>
            </a:r>
            <a:r>
              <a:rPr lang="es-ES">
                <a:solidFill>
                  <a:schemeClr val="folHlink"/>
                </a:solidFill>
              </a:rPr>
              <a:t>?</a:t>
            </a:r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 bwMode="auto">
          <a:xfrm>
            <a:off x="468313" y="620713"/>
            <a:ext cx="2303462" cy="1295400"/>
          </a:xfrm>
          <a:prstGeom prst="wedgeRoundRectCallout">
            <a:avLst>
              <a:gd name="adj1" fmla="val 67162"/>
              <a:gd name="adj2" fmla="val 24144"/>
              <a:gd name="adj3" fmla="val 16667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</p:spTree>
  </p:cSld>
  <p:clrMapOvr>
    <a:masterClrMapping/>
  </p:clrMapOvr>
  <p:transition advTm="6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234256107P8qKLC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569325" cy="6337300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11267" name="AutoShape 3"/>
          <p:cNvSpPr>
            <a:spLocks noChangeArrowheads="1"/>
          </p:cNvSpPr>
          <p:nvPr/>
        </p:nvSpPr>
        <p:spPr bwMode="auto">
          <a:xfrm>
            <a:off x="250825" y="333375"/>
            <a:ext cx="3241675" cy="1800225"/>
          </a:xfrm>
          <a:prstGeom prst="wedgeEllipseCallout">
            <a:avLst>
              <a:gd name="adj1" fmla="val 59157"/>
              <a:gd name="adj2" fmla="val 36157"/>
            </a:avLst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323850" y="549275"/>
            <a:ext cx="302418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Manolo te juro por tus muertos que son hijos tuyos</a:t>
            </a:r>
            <a:r>
              <a:rPr lang="es-ES" sz="2400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  <p:transition advTm="8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112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243374221XLSLN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95288"/>
            <a:ext cx="8424862" cy="6067425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12291" name="AutoShape 3"/>
          <p:cNvSpPr>
            <a:spLocks noChangeArrowheads="1"/>
          </p:cNvSpPr>
          <p:nvPr/>
        </p:nvSpPr>
        <p:spPr bwMode="auto">
          <a:xfrm>
            <a:off x="5003800" y="476250"/>
            <a:ext cx="2881313" cy="1296988"/>
          </a:xfrm>
          <a:prstGeom prst="wedgeRoundRectCallout">
            <a:avLst>
              <a:gd name="adj1" fmla="val -50111"/>
              <a:gd name="adj2" fmla="val 72523"/>
              <a:gd name="adj3" fmla="val 16667"/>
            </a:avLst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076825" y="620713"/>
            <a:ext cx="27559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000"/>
              <a:t>Venga Pepe que lo de corgar er video a zio una broma y na mas</a:t>
            </a:r>
          </a:p>
        </p:txBody>
      </p:sp>
      <p:sp>
        <p:nvSpPr>
          <p:cNvPr id="12293" name="AutoShape 5"/>
          <p:cNvSpPr>
            <a:spLocks noChangeArrowheads="1"/>
          </p:cNvSpPr>
          <p:nvPr/>
        </p:nvSpPr>
        <p:spPr bwMode="auto">
          <a:xfrm flipV="1">
            <a:off x="4643438" y="3644900"/>
            <a:ext cx="2376487" cy="1296988"/>
          </a:xfrm>
          <a:prstGeom prst="wedgeRoundRectCallout">
            <a:avLst>
              <a:gd name="adj1" fmla="val -57819"/>
              <a:gd name="adj2" fmla="val 83412"/>
              <a:gd name="adj3" fmla="val 16667"/>
            </a:avLst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 rot="10800000"/>
          <a:lstStyle/>
          <a:p>
            <a:pPr algn="ctr"/>
            <a:endParaRPr lang="es-ES"/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4643438" y="3644900"/>
            <a:ext cx="237648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FF0000"/>
                </a:solidFill>
              </a:rPr>
              <a:t>Y como yo te arprecio migo te lo devuervo por er main</a:t>
            </a:r>
          </a:p>
        </p:txBody>
      </p:sp>
    </p:spTree>
  </p:cSld>
  <p:clrMapOvr>
    <a:masterClrMapping/>
  </p:clrMapOvr>
  <p:transition advTm="1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6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  <p:bldP spid="12292" grpId="0"/>
      <p:bldP spid="12293" grpId="0" animBg="1"/>
      <p:bldP spid="122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468313" y="1916113"/>
            <a:ext cx="331152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>
                <a:solidFill>
                  <a:srgbClr val="FF0000"/>
                </a:solidFill>
              </a:rPr>
              <a:t>A continuación el vidiolo de la trifulca</a:t>
            </a:r>
            <a:r>
              <a:rPr lang="es-ES" sz="1400"/>
              <a:t> </a:t>
            </a:r>
          </a:p>
        </p:txBody>
      </p:sp>
      <p:pic>
        <p:nvPicPr>
          <p:cNvPr id="13315" name="Picture 3" descr="1272039990JA5YK3c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4300" y="549275"/>
            <a:ext cx="4895850" cy="6048375"/>
          </a:xfrm>
          <a:prstGeom prst="rect">
            <a:avLst/>
          </a:prstGeom>
          <a:noFill/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3851275" y="476250"/>
            <a:ext cx="5041900" cy="6192838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1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3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228588678RAtaR1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569325" cy="6408738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14339" name="AutoShape 3"/>
          <p:cNvSpPr>
            <a:spLocks noChangeArrowheads="1"/>
          </p:cNvSpPr>
          <p:nvPr/>
        </p:nvSpPr>
        <p:spPr bwMode="auto">
          <a:xfrm>
            <a:off x="1258888" y="404813"/>
            <a:ext cx="4249737" cy="1185862"/>
          </a:xfrm>
          <a:prstGeom prst="wedgeRoundRectCallout">
            <a:avLst>
              <a:gd name="adj1" fmla="val 3046"/>
              <a:gd name="adj2" fmla="val 89894"/>
              <a:gd name="adj3" fmla="val 16667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331913" y="404813"/>
            <a:ext cx="410368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solidFill>
                  <a:schemeClr val="folHlink"/>
                </a:solidFill>
              </a:rPr>
              <a:t>Anda zi ze han vuerto a quivocar er domicilio .Mejor me vuervo dentro</a:t>
            </a:r>
          </a:p>
        </p:txBody>
      </p:sp>
    </p:spTree>
  </p:cSld>
  <p:clrMapOvr>
    <a:masterClrMapping/>
  </p:clrMapOvr>
  <p:transition advTm="10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nimBg="1"/>
      <p:bldP spid="143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t9X2M79ETPPi9FZ8V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569325" cy="6337300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15363" name="AutoShape 3"/>
          <p:cNvSpPr>
            <a:spLocks noChangeArrowheads="1"/>
          </p:cNvSpPr>
          <p:nvPr/>
        </p:nvSpPr>
        <p:spPr bwMode="auto">
          <a:xfrm flipV="1">
            <a:off x="395288" y="1844675"/>
            <a:ext cx="2160587" cy="4608513"/>
          </a:xfrm>
          <a:prstGeom prst="wedgeRoundRectCallout">
            <a:avLst>
              <a:gd name="adj1" fmla="val 162782"/>
              <a:gd name="adj2" fmla="val 41144"/>
              <a:gd name="adj3" fmla="val 16667"/>
            </a:avLst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 rot="10800000"/>
          <a:lstStyle/>
          <a:p>
            <a:pPr algn="ctr"/>
            <a:endParaRPr lang="es-ES"/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468313" y="2205038"/>
            <a:ext cx="1800225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solidFill>
                  <a:srgbClr val="FF0000"/>
                </a:solidFill>
              </a:rPr>
              <a:t>Eso es muy bien los ratones no se comen se les da de comer porque son amigos. Cuando cuente tres despertaras</a:t>
            </a:r>
          </a:p>
        </p:txBody>
      </p:sp>
    </p:spTree>
  </p:cSld>
  <p:clrMapOvr>
    <a:masterClrMapping/>
  </p:clrMapOvr>
  <p:transition advTm="14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nimBg="1"/>
      <p:bldP spid="153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268163802TwYZEb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337300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16387" name="AutoShape 3"/>
          <p:cNvSpPr>
            <a:spLocks noChangeArrowheads="1"/>
          </p:cNvSpPr>
          <p:nvPr/>
        </p:nvSpPr>
        <p:spPr bwMode="auto">
          <a:xfrm>
            <a:off x="4500563" y="1052513"/>
            <a:ext cx="3311525" cy="1439862"/>
          </a:xfrm>
          <a:prstGeom prst="wedgeRoundRectCallout">
            <a:avLst>
              <a:gd name="adj1" fmla="val -90602"/>
              <a:gd name="adj2" fmla="val 82306"/>
              <a:gd name="adj3" fmla="val 16667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4572000" y="1196975"/>
            <a:ext cx="309721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solidFill>
                  <a:schemeClr val="folHlink"/>
                </a:solidFill>
              </a:rPr>
              <a:t>Por hay va el matón del barrio menos mal que no me ha</a:t>
            </a:r>
            <a:r>
              <a:rPr lang="es-ES" sz="2400">
                <a:solidFill>
                  <a:srgbClr val="FF0000"/>
                </a:solidFill>
              </a:rPr>
              <a:t> visto </a:t>
            </a:r>
          </a:p>
        </p:txBody>
      </p:sp>
      <p:sp>
        <p:nvSpPr>
          <p:cNvPr id="16389" name="AutoShape 5"/>
          <p:cNvSpPr>
            <a:spLocks noChangeArrowheads="1"/>
          </p:cNvSpPr>
          <p:nvPr/>
        </p:nvSpPr>
        <p:spPr bwMode="auto">
          <a:xfrm>
            <a:off x="6732588" y="2565400"/>
            <a:ext cx="1922462" cy="719138"/>
          </a:xfrm>
          <a:prstGeom prst="wedgeRectCallout">
            <a:avLst>
              <a:gd name="adj1" fmla="val -31917"/>
              <a:gd name="adj2" fmla="val 198787"/>
            </a:avLst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6732588" y="2636838"/>
            <a:ext cx="19431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Me cuaguen en toz zus muertos</a:t>
            </a:r>
          </a:p>
        </p:txBody>
      </p:sp>
    </p:spTree>
  </p:cSld>
  <p:clrMapOvr>
    <a:masterClrMapping/>
  </p:clrMapOvr>
  <p:transition advTm="13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nimBg="1"/>
      <p:bldP spid="16388" grpId="0"/>
      <p:bldP spid="16389" grpId="0" animBg="1"/>
      <p:bldP spid="1639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240302818fPwCYk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908050"/>
            <a:ext cx="8642350" cy="6337300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17411" name="AutoShape 3"/>
          <p:cNvSpPr>
            <a:spLocks noChangeArrowheads="1"/>
          </p:cNvSpPr>
          <p:nvPr/>
        </p:nvSpPr>
        <p:spPr bwMode="auto">
          <a:xfrm>
            <a:off x="395288" y="1916113"/>
            <a:ext cx="2736850" cy="1512887"/>
          </a:xfrm>
          <a:prstGeom prst="wedgeRectCallout">
            <a:avLst>
              <a:gd name="adj1" fmla="val 73838"/>
              <a:gd name="adj2" fmla="val 52625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323850" y="1916113"/>
            <a:ext cx="2808288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chemeClr val="folHlink"/>
                </a:solidFill>
              </a:rPr>
              <a:t>Huí aquí dice algo de un gato con botas yo sabia primo que te ponías las botas pero no que las</a:t>
            </a:r>
            <a:r>
              <a:rPr lang="es-ES">
                <a:solidFill>
                  <a:schemeClr val="bg1"/>
                </a:solidFill>
              </a:rPr>
              <a:t> calzaras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advTm="1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/>
      <p:bldP spid="174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2137464196SeCGu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337300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18435" name="AutoShape 3"/>
          <p:cNvSpPr>
            <a:spLocks noChangeArrowheads="1"/>
          </p:cNvSpPr>
          <p:nvPr/>
        </p:nvSpPr>
        <p:spPr bwMode="auto">
          <a:xfrm>
            <a:off x="468313" y="333375"/>
            <a:ext cx="2519362" cy="1655763"/>
          </a:xfrm>
          <a:prstGeom prst="wedgeRoundRectCallout">
            <a:avLst>
              <a:gd name="adj1" fmla="val 64870"/>
              <a:gd name="adj2" fmla="val 65051"/>
              <a:gd name="adj3" fmla="val 16667"/>
            </a:avLst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11188" y="404813"/>
            <a:ext cx="216058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solidFill>
                  <a:srgbClr val="FF0000"/>
                </a:solidFill>
              </a:rPr>
              <a:t>Esto . Creo que necesito un numerete menos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advTm="8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  <p:bldP spid="184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248981580gPW34r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207375" cy="6858000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190500" cmpd="tri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9460" name="AutoShape 4"/>
          <p:cNvSpPr>
            <a:spLocks noChangeArrowheads="1"/>
          </p:cNvSpPr>
          <p:nvPr/>
        </p:nvSpPr>
        <p:spPr bwMode="auto">
          <a:xfrm>
            <a:off x="3779838" y="908050"/>
            <a:ext cx="4608512" cy="865188"/>
          </a:xfrm>
          <a:prstGeom prst="wedgeRectCallout">
            <a:avLst>
              <a:gd name="adj1" fmla="val 19995"/>
              <a:gd name="adj2" fmla="val 216787"/>
            </a:avLst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3851275" y="969963"/>
            <a:ext cx="45370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solidFill>
                  <a:srgbClr val="FF0000"/>
                </a:solidFill>
              </a:rPr>
              <a:t>Y a Dios pongo por testigo que jamás volveré a pasar hambre</a:t>
            </a:r>
          </a:p>
        </p:txBody>
      </p:sp>
      <p:sp>
        <p:nvSpPr>
          <p:cNvPr id="19462" name="AutoShape 6"/>
          <p:cNvSpPr>
            <a:spLocks noChangeArrowheads="1"/>
          </p:cNvSpPr>
          <p:nvPr/>
        </p:nvSpPr>
        <p:spPr bwMode="auto">
          <a:xfrm>
            <a:off x="2484438" y="4221163"/>
            <a:ext cx="2930525" cy="1223962"/>
          </a:xfrm>
          <a:prstGeom prst="wedgeRectCallout">
            <a:avLst>
              <a:gd name="adj1" fmla="val 58722"/>
              <a:gd name="adj2" fmla="val -123801"/>
            </a:avLst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2555875" y="4292600"/>
            <a:ext cx="27368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solidFill>
                  <a:srgbClr val="FF0000"/>
                </a:solidFill>
              </a:rPr>
              <a:t>¿Zi? Pué yo también  boy a poner er  testigo</a:t>
            </a:r>
          </a:p>
        </p:txBody>
      </p:sp>
    </p:spTree>
  </p:cSld>
  <p:clrMapOvr>
    <a:masterClrMapping/>
  </p:clrMapOvr>
  <p:transition advTm="13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7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  <p:bldP spid="19461" grpId="0"/>
      <p:bldP spid="19462" grpId="0" animBg="1"/>
      <p:bldP spid="1946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214777907v38FfQ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8424862" cy="6337300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20483" name="AutoShape 3"/>
          <p:cNvSpPr>
            <a:spLocks noChangeArrowheads="1"/>
          </p:cNvSpPr>
          <p:nvPr/>
        </p:nvSpPr>
        <p:spPr bwMode="auto">
          <a:xfrm>
            <a:off x="611188" y="333375"/>
            <a:ext cx="3240087" cy="1150938"/>
          </a:xfrm>
          <a:prstGeom prst="wedgeRoundRectCallout">
            <a:avLst>
              <a:gd name="adj1" fmla="val 82532"/>
              <a:gd name="adj2" fmla="val 55380"/>
              <a:gd name="adj3" fmla="val 16667"/>
            </a:avLst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684213" y="476250"/>
            <a:ext cx="302418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FF0000"/>
                </a:solidFill>
              </a:rPr>
              <a:t>Zi yo zoy mu valiente lo que paza ez que la puerta ez mu chica</a:t>
            </a:r>
            <a:r>
              <a:rPr lang="es-ES"/>
              <a:t> </a:t>
            </a:r>
          </a:p>
        </p:txBody>
      </p:sp>
      <p:sp>
        <p:nvSpPr>
          <p:cNvPr id="20485" name="AutoShape 5"/>
          <p:cNvSpPr>
            <a:spLocks noChangeArrowheads="1"/>
          </p:cNvSpPr>
          <p:nvPr/>
        </p:nvSpPr>
        <p:spPr bwMode="auto">
          <a:xfrm>
            <a:off x="2627313" y="2852738"/>
            <a:ext cx="1512887" cy="609600"/>
          </a:xfrm>
          <a:prstGeom prst="wedgeRoundRectCallout">
            <a:avLst>
              <a:gd name="adj1" fmla="val -93968"/>
              <a:gd name="adj2" fmla="val 137500"/>
              <a:gd name="adj3" fmla="val 16667"/>
            </a:avLst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2700338" y="2997200"/>
            <a:ext cx="13668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GALLINOO</a:t>
            </a:r>
          </a:p>
        </p:txBody>
      </p:sp>
    </p:spTree>
  </p:cSld>
  <p:clrMapOvr>
    <a:masterClrMapping/>
  </p:clrMapOvr>
  <p:transition advTm="13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nimBg="1"/>
      <p:bldP spid="20484" grpId="0"/>
      <p:bldP spid="20485" grpId="0" animBg="1"/>
      <p:bldP spid="2048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235546321EekPNV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337300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21507" name="AutoShape 3"/>
          <p:cNvSpPr>
            <a:spLocks noChangeArrowheads="1"/>
          </p:cNvSpPr>
          <p:nvPr/>
        </p:nvSpPr>
        <p:spPr bwMode="auto">
          <a:xfrm>
            <a:off x="827088" y="620713"/>
            <a:ext cx="3097212" cy="1152525"/>
          </a:xfrm>
          <a:prstGeom prst="wedgeRectCallout">
            <a:avLst>
              <a:gd name="adj1" fmla="val 65991"/>
              <a:gd name="adj2" fmla="val 45181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900113" y="692150"/>
            <a:ext cx="29511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chemeClr val="folHlink"/>
                </a:solidFill>
              </a:rPr>
              <a:t>Últimamente parece que no soy el único que toma el sol los lunes</a:t>
            </a:r>
          </a:p>
        </p:txBody>
      </p:sp>
    </p:spTree>
  </p:cSld>
  <p:clrMapOvr>
    <a:masterClrMapping/>
  </p:clrMapOvr>
  <p:transition advTm="10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nimBg="1"/>
      <p:bldP spid="2150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235670199dC7cE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24863" cy="6264275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22531" name="AutoShape 3"/>
          <p:cNvSpPr>
            <a:spLocks noChangeArrowheads="1"/>
          </p:cNvSpPr>
          <p:nvPr/>
        </p:nvSpPr>
        <p:spPr bwMode="auto">
          <a:xfrm>
            <a:off x="5435600" y="476250"/>
            <a:ext cx="3168650" cy="5040313"/>
          </a:xfrm>
          <a:prstGeom prst="wedgeRoundRectCallout">
            <a:avLst>
              <a:gd name="adj1" fmla="val -71745"/>
              <a:gd name="adj2" fmla="val -7986"/>
              <a:gd name="adj3" fmla="val 16667"/>
            </a:avLst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5651500" y="754063"/>
            <a:ext cx="28082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5508625" y="620713"/>
            <a:ext cx="302418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AR" sz="2000" b="1" i="1">
                <a:solidFill>
                  <a:srgbClr val="CC3300"/>
                </a:solidFill>
              </a:rPr>
              <a:t>¿A ver esa sonrisa? </a:t>
            </a:r>
          </a:p>
          <a:p>
            <a:pPr algn="ctr"/>
            <a:r>
              <a:rPr lang="es-AR" sz="2000" b="1" i="1">
                <a:solidFill>
                  <a:srgbClr val="CC3300"/>
                </a:solidFill>
              </a:rPr>
              <a:t>¿No he podido hacerte sonreír?</a:t>
            </a:r>
            <a:endParaRPr lang="es-ES" sz="2000" b="1" i="1">
              <a:solidFill>
                <a:srgbClr val="CC3300"/>
              </a:solidFill>
            </a:endParaRP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5508625" y="1557338"/>
            <a:ext cx="3095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AR" sz="2000" b="1" i="1">
                <a:solidFill>
                  <a:srgbClr val="CC3300"/>
                </a:solidFill>
              </a:rPr>
              <a:t>¡¡Es tan fácil!! Sólo tienes que levantar la comisura de los labios...</a:t>
            </a:r>
            <a:endParaRPr lang="es-ES" sz="2000" b="1" i="1">
              <a:solidFill>
                <a:srgbClr val="CC3300"/>
              </a:solidFill>
            </a:endParaRP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6588125" y="2924175"/>
            <a:ext cx="666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AR" b="1" i="1">
                <a:solidFill>
                  <a:srgbClr val="CC3300"/>
                </a:solidFill>
                <a:latin typeface="Verdana" pitchFamily="34" charset="0"/>
              </a:rPr>
              <a:t>Así:</a:t>
            </a:r>
            <a:endParaRPr lang="es-ES" b="1" i="1">
              <a:solidFill>
                <a:srgbClr val="CC3300"/>
              </a:solidFill>
              <a:latin typeface="Verdana" pitchFamily="34" charset="0"/>
            </a:endParaRPr>
          </a:p>
        </p:txBody>
      </p:sp>
      <p:pic>
        <p:nvPicPr>
          <p:cNvPr id="22536" name="Picture 8" descr="ratón ordenador"/>
          <p:cNvPicPr>
            <a:picLocks noChangeAspect="1" noChangeArrowheads="1" noCrop="1"/>
          </p:cNvPicPr>
          <p:nvPr/>
        </p:nvPicPr>
        <p:blipFill>
          <a:blip r:embed="rId3">
            <a:lum bright="10000" contrast="-34000"/>
          </a:blip>
          <a:srcRect/>
          <a:stretch>
            <a:fillRect/>
          </a:stretch>
        </p:blipFill>
        <p:spPr bwMode="auto">
          <a:xfrm>
            <a:off x="6084888" y="4076700"/>
            <a:ext cx="1727200" cy="1296988"/>
          </a:xfrm>
          <a:prstGeom prst="rect">
            <a:avLst/>
          </a:prstGeom>
          <a:noFill/>
        </p:spPr>
      </p:pic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6084888" y="4941888"/>
            <a:ext cx="1873250" cy="457200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200" b="1" i="1">
                <a:latin typeface="Verdana" pitchFamily="34" charset="0"/>
              </a:rPr>
              <a:t>Pincha aquí para ver la sonrisa</a:t>
            </a:r>
          </a:p>
        </p:txBody>
      </p:sp>
      <p:sp>
        <p:nvSpPr>
          <p:cNvPr id="22538" name="AutoShape 10"/>
          <p:cNvSpPr>
            <a:spLocks noChangeArrowheads="1"/>
          </p:cNvSpPr>
          <p:nvPr/>
        </p:nvSpPr>
        <p:spPr bwMode="auto">
          <a:xfrm rot="5400000">
            <a:off x="6589713" y="3644900"/>
            <a:ext cx="647700" cy="73025"/>
          </a:xfrm>
          <a:prstGeom prst="rightArrow">
            <a:avLst>
              <a:gd name="adj1" fmla="val 50000"/>
              <a:gd name="adj2" fmla="val 22173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vert="eaVert" wrap="none" anchor="ctr"/>
          <a:lstStyle/>
          <a:p>
            <a:pPr algn="ctr"/>
            <a:endParaRPr lang="es-ES" b="1" i="1">
              <a:solidFill>
                <a:srgbClr val="FF0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1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900"/>
                            </p:stCondLst>
                            <p:childTnLst>
                              <p:par>
                                <p:cTn id="2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200"/>
                            </p:stCondLst>
                            <p:childTnLst>
                              <p:par>
                                <p:cTn id="2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nimBg="1"/>
      <p:bldP spid="22533" grpId="0"/>
      <p:bldP spid="22534" grpId="0"/>
      <p:bldP spid="22535" grpId="0" autoUpdateAnimBg="0"/>
      <p:bldP spid="22537" grpId="0"/>
      <p:bldP spid="2253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242822697T2VheY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24863" cy="6337300"/>
          </a:xfrm>
          <a:prstGeom prst="rect">
            <a:avLst/>
          </a:prstGeom>
          <a:noFill/>
          <a:ln w="76200" cmpd="tri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700338" y="549275"/>
            <a:ext cx="5688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>
                <a:solidFill>
                  <a:srgbClr val="FF0000"/>
                </a:solidFill>
              </a:rPr>
              <a:t>¿ </a:t>
            </a:r>
            <a:r>
              <a:rPr lang="es-ES" sz="2400">
                <a:solidFill>
                  <a:schemeClr val="bg1"/>
                </a:solidFill>
              </a:rPr>
              <a:t>Estas deprimido ? Haber esa sonrisita</a:t>
            </a:r>
            <a:endParaRPr lang="es-ES" sz="2400">
              <a:solidFill>
                <a:schemeClr val="folHlink"/>
              </a:solidFill>
            </a:endParaRPr>
          </a:p>
        </p:txBody>
      </p:sp>
      <p:sp>
        <p:nvSpPr>
          <p:cNvPr id="23556" name="AutoShape 4"/>
          <p:cNvSpPr>
            <a:spLocks noChangeArrowheads="1"/>
          </p:cNvSpPr>
          <p:nvPr/>
        </p:nvSpPr>
        <p:spPr bwMode="auto">
          <a:xfrm>
            <a:off x="2627313" y="333375"/>
            <a:ext cx="5832475" cy="719138"/>
          </a:xfrm>
          <a:prstGeom prst="wedgeRoundRectCallout">
            <a:avLst>
              <a:gd name="adj1" fmla="val -25259"/>
              <a:gd name="adj2" fmla="val 257065"/>
              <a:gd name="adj3" fmla="val 16667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2655369965cKV3g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4176712" cy="5832475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4787900" y="188913"/>
            <a:ext cx="4105275" cy="5953125"/>
          </a:xfrm>
          <a:prstGeom prst="rect">
            <a:avLst/>
          </a:prstGeom>
          <a:noFill/>
          <a:ln w="19050">
            <a:solidFill>
              <a:srgbClr val="FFFFCC"/>
            </a:solidFill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solidFill>
                  <a:srgbClr val="FFFFCC"/>
                </a:solidFill>
              </a:rPr>
              <a:t>Este powerpoints esta dedicado a todos los animales y a las personas que no solo aman a los animales si no que respetan la naturaleza </a:t>
            </a:r>
          </a:p>
          <a:p>
            <a:pPr algn="ctr">
              <a:spcBef>
                <a:spcPct val="50000"/>
              </a:spcBef>
            </a:pPr>
            <a:r>
              <a:rPr lang="es-ES" sz="2400">
                <a:solidFill>
                  <a:srgbClr val="FFFFCC"/>
                </a:solidFill>
              </a:rPr>
              <a:t>No dañemos el medio ambiente .</a:t>
            </a:r>
          </a:p>
          <a:p>
            <a:pPr algn="ctr">
              <a:spcBef>
                <a:spcPct val="50000"/>
              </a:spcBef>
            </a:pPr>
            <a:r>
              <a:rPr lang="es-ES" sz="2400">
                <a:solidFill>
                  <a:srgbClr val="FFFFCC"/>
                </a:solidFill>
              </a:rPr>
              <a:t>Respetémonos , todos somos seres vivos , y al igual que cuidamos nuestra casa ,debemos cuidar de la naturaleza.pues en ella esta nuestro hogar y de su salud depende nuestro futuro</a:t>
            </a:r>
            <a:r>
              <a:rPr lang="es-ES"/>
              <a:t> </a:t>
            </a:r>
          </a:p>
        </p:txBody>
      </p:sp>
      <p:sp>
        <p:nvSpPr>
          <p:cNvPr id="24580" name="AutoShape 4"/>
          <p:cNvSpPr>
            <a:spLocks noChangeArrowheads="1"/>
          </p:cNvSpPr>
          <p:nvPr/>
        </p:nvSpPr>
        <p:spPr bwMode="auto">
          <a:xfrm>
            <a:off x="2411413" y="333375"/>
            <a:ext cx="2016125" cy="968375"/>
          </a:xfrm>
          <a:prstGeom prst="wedgeRectCallout">
            <a:avLst>
              <a:gd name="adj1" fmla="val -39921"/>
              <a:gd name="adj2" fmla="val 80981"/>
            </a:avLst>
          </a:prstGeom>
          <a:noFill/>
          <a:ln w="9525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2484438" y="333375"/>
            <a:ext cx="1871662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FF0000"/>
                </a:solidFill>
              </a:rPr>
              <a:t>Señor te pido que el ser humano no maltrate a los animales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4859338" y="6442075"/>
            <a:ext cx="41052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CC"/>
                </a:solidFill>
                <a:latin typeface="Monotype Corsiva" pitchFamily="66" charset="0"/>
              </a:rPr>
              <a:t>Imágenes sacadas de Internet</a:t>
            </a: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684213" y="6381750"/>
            <a:ext cx="3527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FE603056-D54B-41C6-BC40-75CE8A4F6BCB}" type="datetime9">
              <a:rPr lang="es-ES">
                <a:solidFill>
                  <a:schemeClr val="bg1"/>
                </a:solidFill>
              </a:rPr>
              <a:pPr>
                <a:spcBef>
                  <a:spcPct val="50000"/>
                </a:spcBef>
              </a:pPr>
              <a:t>04/10/2016 21:35:41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o_perros_y_gatos">
  <a:themeElements>
    <a:clrScheme name="Como perros y gato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mo perros y gato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mo perros y gato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o perros y gato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o perros y gato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o perros y gato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o perros y gato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o perros y gato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o perros y gato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o perros y gato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o perros y gato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o perros y gato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o perros y gato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o perros y gato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como_perros_y_gatos</Template>
  <TotalTime>2</TotalTime>
  <Words>433</Words>
  <Application>Microsoft Office PowerPoint</Application>
  <PresentationFormat>Presentación en pantalla (4:3)</PresentationFormat>
  <Paragraphs>44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9" baseType="lpstr">
      <vt:lpstr>Arial</vt:lpstr>
      <vt:lpstr>Verdana</vt:lpstr>
      <vt:lpstr>Times New Roman</vt:lpstr>
      <vt:lpstr>Monotype Corsiva</vt:lpstr>
      <vt:lpstr>como_perros_y_gatos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2016-10-04T19:35:41Z</dcterms:created>
  <dcterms:modified xsi:type="dcterms:W3CDTF">2016-10-04T19:38:41Z</dcterms:modified>
</cp:coreProperties>
</file>