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</p:sldMasterIdLst>
  <p:sldIdLst>
    <p:sldId id="284" r:id="rId3"/>
    <p:sldId id="267" r:id="rId4"/>
    <p:sldId id="257" r:id="rId5"/>
    <p:sldId id="268" r:id="rId6"/>
    <p:sldId id="318" r:id="rId7"/>
    <p:sldId id="269" r:id="rId8"/>
    <p:sldId id="262" r:id="rId9"/>
    <p:sldId id="258" r:id="rId10"/>
    <p:sldId id="263" r:id="rId11"/>
    <p:sldId id="260" r:id="rId12"/>
    <p:sldId id="271" r:id="rId13"/>
    <p:sldId id="261" r:id="rId14"/>
    <p:sldId id="296" r:id="rId15"/>
    <p:sldId id="302" r:id="rId16"/>
    <p:sldId id="274" r:id="rId17"/>
    <p:sldId id="273" r:id="rId18"/>
    <p:sldId id="285" r:id="rId19"/>
    <p:sldId id="320" r:id="rId20"/>
    <p:sldId id="298" r:id="rId21"/>
    <p:sldId id="277" r:id="rId22"/>
    <p:sldId id="259" r:id="rId23"/>
    <p:sldId id="278" r:id="rId24"/>
    <p:sldId id="295" r:id="rId25"/>
    <p:sldId id="279" r:id="rId26"/>
    <p:sldId id="299" r:id="rId27"/>
    <p:sldId id="280" r:id="rId28"/>
    <p:sldId id="309" r:id="rId29"/>
    <p:sldId id="281" r:id="rId30"/>
    <p:sldId id="291" r:id="rId31"/>
    <p:sldId id="282" r:id="rId32"/>
    <p:sldId id="256" r:id="rId33"/>
    <p:sldId id="283" r:id="rId34"/>
    <p:sldId id="276" r:id="rId35"/>
    <p:sldId id="272" r:id="rId36"/>
    <p:sldId id="303" r:id="rId37"/>
    <p:sldId id="315" r:id="rId38"/>
    <p:sldId id="293" r:id="rId39"/>
    <p:sldId id="292" r:id="rId40"/>
    <p:sldId id="301" r:id="rId41"/>
    <p:sldId id="313" r:id="rId42"/>
    <p:sldId id="300" r:id="rId43"/>
    <p:sldId id="305" r:id="rId44"/>
    <p:sldId id="308" r:id="rId45"/>
    <p:sldId id="306" r:id="rId46"/>
    <p:sldId id="311" r:id="rId47"/>
    <p:sldId id="297" r:id="rId48"/>
    <p:sldId id="317" r:id="rId49"/>
    <p:sldId id="319" r:id="rId50"/>
    <p:sldId id="307" r:id="rId51"/>
    <p:sldId id="289" r:id="rId52"/>
    <p:sldId id="321" r:id="rId53"/>
  </p:sldIdLst>
  <p:sldSz cx="9144000" cy="5715000" type="screen16x10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kT9XcYu9HJNYy9gyWwYg==" hashData="CPVkU8mgBH+woGEg5f2rhsaAd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16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2980B-67C9-421F-BE02-69EA43A859FF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B8BB4-F17F-423F-84E0-69CEF6DB06E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4075673"/>
      </p:ext>
    </p:extLst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E69C3-B6D4-4B46-BACB-D2B57FCD2CF2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3AA39-6C18-40B6-A2D8-B97BFC9E299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3453531"/>
      </p:ext>
    </p:extLst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DD2BA-2444-464C-AB26-FAA047CD0E55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8C3D5-DD82-4634-A907-453FAD61CED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6777283"/>
      </p:ext>
    </p:extLst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C1AEB-2B6D-4265-994C-B1B3404EE6F3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5AFF1-F394-49C9-A902-C4C440CDF22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5375640"/>
      </p:ext>
    </p:extLst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3A4D6-ACE8-4E00-B7FC-5719F7F7ACFD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B5F3E-5F13-4D60-B15C-A4399892F74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3321400"/>
      </p:ext>
    </p:extLst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632C9-3539-458B-981F-F6985CD3B28C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F8974-8BAF-4B20-9580-8F0D5AECB98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0393249"/>
      </p:ext>
    </p:extLst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56912-6A03-4634-ADFB-BF89D734B749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C37423-31A0-45D7-BCD3-93A29C14697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65592761"/>
      </p:ext>
    </p:extLst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04E45-B25B-4150-AB40-023729B7B3D2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E8A0A-27A2-4160-A39C-A0C18457FEB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2475935"/>
      </p:ext>
    </p:extLst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DDA35-9641-4749-995E-6F87B6B5A58C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AAB6E9-81FC-4566-B0A3-F5CEBFC24B6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48653233"/>
      </p:ext>
    </p:extLst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5ED61-AA26-4AFB-9FA3-D551238BCB8A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49D4E-2958-4C87-A38F-8429B03E55A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3205088"/>
      </p:ext>
    </p:extLst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8AAB3-95EB-43A4-98E8-69048BF9C6D0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4CC5D-22FF-4E2E-9A3D-8371BE3033A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410722"/>
      </p:ext>
    </p:extLst>
  </p:cSld>
  <p:clrMapOvr>
    <a:masterClrMapping/>
  </p:clrMapOvr>
  <p:transition spd="slow" advTm="4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77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444A1B-3EB7-4DFE-BD4E-2ABC6CE145B7}" type="datetimeFigureOut">
              <a:rPr lang="hu-HU"/>
              <a:pPr>
                <a:defRPr/>
              </a:pPr>
              <a:t>2019.05.12.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055C233-81CC-4EA2-A406-91D7A1AAF90F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4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Funny_clown_085408_12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Kép 8" descr="cC_0110.gif"/>
          <p:cNvPicPr>
            <a:picLocks noChangeAspect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93675"/>
            <a:ext cx="93345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Kép 9" descr="cL_0110.gif"/>
          <p:cNvPicPr>
            <a:picLocks noChangeAspect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912813"/>
            <a:ext cx="8826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Kép 10" descr="cO_0110.gif"/>
          <p:cNvPicPr>
            <a:picLocks noChangeAspect="1"/>
          </p:cNvPicPr>
          <p:nvPr/>
        </p:nvPicPr>
        <p:blipFill>
          <a:blip r:embed="rId6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38" y="1993900"/>
            <a:ext cx="99377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Kép 11" descr="cW_0110.gif"/>
          <p:cNvPicPr>
            <a:picLocks noChangeAspect="1"/>
          </p:cNvPicPr>
          <p:nvPr/>
        </p:nvPicPr>
        <p:blipFill>
          <a:blip r:embed="rId7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88" y="2786063"/>
            <a:ext cx="1268412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Kép 12" descr="cN_0110.gif"/>
          <p:cNvPicPr>
            <a:picLocks noChangeAspect="1"/>
          </p:cNvPicPr>
          <p:nvPr/>
        </p:nvPicPr>
        <p:blipFill>
          <a:blip r:embed="rId8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63" y="3649663"/>
            <a:ext cx="1011237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Kép 13" descr="cS_0110.gif"/>
          <p:cNvPicPr>
            <a:picLocks noChangeAspect="1"/>
          </p:cNvPicPr>
          <p:nvPr/>
        </p:nvPicPr>
        <p:blipFill>
          <a:blip r:embed="rId9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4467225"/>
            <a:ext cx="763588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Kép 18" descr="133.gif"/>
          <p:cNvPicPr>
            <a:picLocks noChangeAspect="1"/>
          </p:cNvPicPr>
          <p:nvPr/>
        </p:nvPicPr>
        <p:blipFill>
          <a:blip r:embed="rId10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921125"/>
            <a:ext cx="1966912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Kép 19" descr="113.gif"/>
          <p:cNvPicPr>
            <a:picLocks noChangeAspect="1"/>
          </p:cNvPicPr>
          <p:nvPr/>
        </p:nvPicPr>
        <p:blipFill>
          <a:blip r:embed="rId11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09575"/>
            <a:ext cx="19050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blinds dir="vert"/>
    <p:sndAc>
      <p:stSnd>
        <p:snd r:embed="rId2" name="Alegria - Cirque du Solei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andrey-bogdanov-spasibo-i-proshchai-oleg-popov-kloun-tsirko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57f1b49db6fd0.image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0"/>
            <a:ext cx="86264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chelovek-kloun-igrushk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226814_bi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9"/>
          <a:stretch>
            <a:fillRect/>
          </a:stretch>
        </p:blipFill>
        <p:spPr bwMode="auto">
          <a:xfrm>
            <a:off x="5022850" y="0"/>
            <a:ext cx="41211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Kép 2" descr="227280_big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47"/>
          <a:stretch>
            <a:fillRect/>
          </a:stretch>
        </p:blipFill>
        <p:spPr bwMode="auto">
          <a:xfrm>
            <a:off x="0" y="284163"/>
            <a:ext cx="4643438" cy="543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chelovek-kloun-sh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adult-checkers-the-clown-costu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93675"/>
            <a:ext cx="3744912" cy="534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Kép 2" descr="adult-clown-costum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4000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2016-11-09_10h28_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adult-dotted-clown-costu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4000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Kép 2" descr="big-top-clown-costum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60363"/>
            <a:ext cx="3663950" cy="523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7703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Kép 2" descr="bohoc1.gif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584325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2" descr="circus-sweetie-wi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238" y="0"/>
            <a:ext cx="533876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Kép 4" descr="www.tvn.hu_a373dbc77607296bd1fbcd4136ac3ee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1963"/>
            <a:ext cx="2879725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996824-clown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3" descr="snazzy-clown-costume.jpg"/>
          <p:cNvPicPr>
            <a:picLocks noChangeAspect="1"/>
          </p:cNvPicPr>
          <p:nvPr/>
        </p:nvPicPr>
        <p:blipFill>
          <a:blip r:embed="rId2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3490"/>
          <a:stretch>
            <a:fillRect/>
          </a:stretch>
        </p:blipFill>
        <p:spPr bwMode="auto">
          <a:xfrm>
            <a:off x="3117850" y="71438"/>
            <a:ext cx="2822575" cy="552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Kép 4" descr="giggles-the-clown-costum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8" r="9894"/>
          <a:stretch>
            <a:fillRect/>
          </a:stretch>
        </p:blipFill>
        <p:spPr bwMode="auto">
          <a:xfrm>
            <a:off x="274638" y="190500"/>
            <a:ext cx="2641600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Kép 5" descr="plus-size-tickles-the-clown-costume.jpg"/>
          <p:cNvPicPr>
            <a:picLocks noChangeAspect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6" r="4828"/>
          <a:stretch>
            <a:fillRect/>
          </a:stretch>
        </p:blipFill>
        <p:spPr bwMode="auto">
          <a:xfrm>
            <a:off x="5919788" y="265113"/>
            <a:ext cx="3189287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timthumb.ph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clown_poster_advertising_white_background_pointing_out_80313_1280x800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Kép 2" descr="054.gif"/>
          <p:cNvPicPr>
            <a:picLocks noChangeAspect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4365625"/>
            <a:ext cx="115252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Kép 3" descr="012.gif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3721100"/>
            <a:ext cx="1908175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Kép 4" descr="10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950" y="4086225"/>
            <a:ext cx="17907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clown_girl_black_background_80312_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2" descr="girls-clown-princess-costume.jpg"/>
          <p:cNvPicPr>
            <a:picLocks noChangeAspect="1"/>
          </p:cNvPicPr>
          <p:nvPr/>
        </p:nvPicPr>
        <p:blipFill>
          <a:blip r:embed="rId2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74688"/>
            <a:ext cx="3529013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Kép 3" descr="big-top-belle-clown-costum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000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2016-11-10_07h09_5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sexy-womens-clown-costum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 r="11691"/>
          <a:stretch>
            <a:fillRect/>
          </a:stretch>
        </p:blipFill>
        <p:spPr bwMode="auto">
          <a:xfrm>
            <a:off x="179388" y="0"/>
            <a:ext cx="30289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Kép 3" descr="polka-dot-tutu-clown-dress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 r="17989"/>
          <a:stretch>
            <a:fillRect/>
          </a:stretch>
        </p:blipFill>
        <p:spPr bwMode="auto">
          <a:xfrm>
            <a:off x="6115050" y="0"/>
            <a:ext cx="277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Kép 4" descr="womens-plus-size-just-clownin-costume.jpg"/>
          <p:cNvPicPr>
            <a:picLocks noChangeAspect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 r="15289" b="1891"/>
          <a:stretch>
            <a:fillRect/>
          </a:stretch>
        </p:blipFill>
        <p:spPr bwMode="auto">
          <a:xfrm>
            <a:off x="3276600" y="0"/>
            <a:ext cx="29400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devushka-aziatka-klounes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5496-1318521913--1500--1500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8" r="10205" b="22047"/>
          <a:stretch>
            <a:fillRect/>
          </a:stretch>
        </p:blipFill>
        <p:spPr bwMode="auto">
          <a:xfrm>
            <a:off x="4826000" y="779463"/>
            <a:ext cx="4318000" cy="493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Kép 2" descr="hot-pink-clown-nose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" b="1057"/>
          <a:stretch>
            <a:fillRect/>
          </a:stretch>
        </p:blipFill>
        <p:spPr bwMode="auto">
          <a:xfrm>
            <a:off x="0" y="0"/>
            <a:ext cx="39814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devushka-aziatka-klounessa-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2" descr="plus-size-mens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5" r="8095"/>
          <a:stretch>
            <a:fillRect/>
          </a:stretch>
        </p:blipFill>
        <p:spPr bwMode="auto">
          <a:xfrm>
            <a:off x="5364163" y="0"/>
            <a:ext cx="338931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Kép 4" descr="plus-size-giggles-the-clown-costum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265113"/>
            <a:ext cx="3730625" cy="533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devushka-aziatka-klounessa-17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spanky-stripes-clown-costu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65113"/>
            <a:ext cx="4541838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Kép 2" descr="striped-clown-overalls-costum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2" b="1968"/>
          <a:stretch>
            <a:fillRect/>
          </a:stretch>
        </p:blipFill>
        <p:spPr bwMode="auto">
          <a:xfrm>
            <a:off x="684213" y="481013"/>
            <a:ext cx="3397250" cy="523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devushka-aziatka-klounessa-29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2" descr="tickles-the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2" r="10245"/>
          <a:stretch>
            <a:fillRect/>
          </a:stretch>
        </p:blipFill>
        <p:spPr bwMode="auto">
          <a:xfrm>
            <a:off x="2867025" y="193675"/>
            <a:ext cx="3144838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Kép 3" descr="clown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23542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Kép 4" descr="teen-big-top-clown-costume.jpg"/>
          <p:cNvPicPr>
            <a:picLocks noChangeAspect="1"/>
          </p:cNvPicPr>
          <p:nvPr/>
        </p:nvPicPr>
        <p:blipFill>
          <a:blip r:embed="rId4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4" r="10793"/>
          <a:stretch>
            <a:fillRect/>
          </a:stretch>
        </p:blipFill>
        <p:spPr bwMode="auto">
          <a:xfrm>
            <a:off x="5976938" y="265113"/>
            <a:ext cx="3059112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devushka-aziatka-klounessa-72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4" descr="orange-afro-clown-wig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" t="9071" b="2267"/>
          <a:stretch>
            <a:fillRect/>
          </a:stretch>
        </p:blipFill>
        <p:spPr bwMode="auto">
          <a:xfrm>
            <a:off x="0" y="0"/>
            <a:ext cx="4365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Kép 5" descr="adult-white-afro-wig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8" t="8189" r="7195" b="17007"/>
          <a:stretch>
            <a:fillRect/>
          </a:stretch>
        </p:blipFill>
        <p:spPr bwMode="auto">
          <a:xfrm>
            <a:off x="4237038" y="258763"/>
            <a:ext cx="4906962" cy="54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devushka-kloun-grim-siga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3" descr="3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2" r="14172" b="2480"/>
          <a:stretch>
            <a:fillRect/>
          </a:stretch>
        </p:blipFill>
        <p:spPr bwMode="auto">
          <a:xfrm>
            <a:off x="179388" y="0"/>
            <a:ext cx="4198937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Kép 4" descr="bohocbuli02.jpg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95313"/>
            <a:ext cx="3960813" cy="492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devushka-kloun-vzglyad-pari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zis 2"/>
          <p:cNvSpPr/>
          <p:nvPr/>
        </p:nvSpPr>
        <p:spPr>
          <a:xfrm>
            <a:off x="3348038" y="4010025"/>
            <a:ext cx="647700" cy="360363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clown-shoe-cov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7" b="15749"/>
          <a:stretch>
            <a:fillRect/>
          </a:stretch>
        </p:blipFill>
        <p:spPr bwMode="auto">
          <a:xfrm>
            <a:off x="866775" y="0"/>
            <a:ext cx="715803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clown_balloons_make-up_80316_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womens-bubble-gum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5" t="1512" r="9752"/>
          <a:stretch>
            <a:fillRect/>
          </a:stretch>
        </p:blipFill>
        <p:spPr bwMode="auto">
          <a:xfrm>
            <a:off x="5946775" y="0"/>
            <a:ext cx="31972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Kép 2" descr="womens-party-clown-costum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7" t="1208" r="8740" b="1663"/>
          <a:stretch>
            <a:fillRect/>
          </a:stretch>
        </p:blipFill>
        <p:spPr bwMode="auto">
          <a:xfrm>
            <a:off x="0" y="0"/>
            <a:ext cx="350678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Kép 3" descr="226816_big.jpg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6" r="20787"/>
          <a:stretch>
            <a:fillRect/>
          </a:stretch>
        </p:blipFill>
        <p:spPr bwMode="auto">
          <a:xfrm>
            <a:off x="3708400" y="193675"/>
            <a:ext cx="2166938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2016-11-10_07h10_5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3" descr="pink-afro-clown-wig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5" t="3780" r="14755" b="16377"/>
          <a:stretch>
            <a:fillRect/>
          </a:stretch>
        </p:blipFill>
        <p:spPr bwMode="auto">
          <a:xfrm>
            <a:off x="4427538" y="0"/>
            <a:ext cx="4716462" cy="571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Kép 4" descr="pink-harlequin-wi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10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pevica-britni-spirs-britn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teen-girls-polka-dot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9" r="18887"/>
          <a:stretch>
            <a:fillRect/>
          </a:stretch>
        </p:blipFill>
        <p:spPr bwMode="auto">
          <a:xfrm>
            <a:off x="6367463" y="0"/>
            <a:ext cx="252571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Kép 2" descr="tutu-lulu-the-clown-costume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8"/>
            <a:ext cx="3937000" cy="562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Kép 3" descr="teen-crazy-color-clown-costume.jpg"/>
          <p:cNvPicPr>
            <a:picLocks noChangeAspect="1"/>
          </p:cNvPicPr>
          <p:nvPr/>
        </p:nvPicPr>
        <p:blipFill>
          <a:blip r:embed="rId4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9" r="22987"/>
          <a:stretch>
            <a:fillRect/>
          </a:stretch>
        </p:blipFill>
        <p:spPr bwMode="auto">
          <a:xfrm>
            <a:off x="3808413" y="265113"/>
            <a:ext cx="2132012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$_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3" descr="womens-moppie-the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4000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Kép 4" descr="fm64756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r="5322" b="2362"/>
          <a:stretch>
            <a:fillRect/>
          </a:stretch>
        </p:blipFill>
        <p:spPr bwMode="auto">
          <a:xfrm>
            <a:off x="4787900" y="134938"/>
            <a:ext cx="3970338" cy="55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yarkiy-smeshnoy-kloun-kostyume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adult-lolli-the-clown-costume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"/>
          <a:stretch>
            <a:fillRect/>
          </a:stretch>
        </p:blipFill>
        <p:spPr bwMode="auto">
          <a:xfrm>
            <a:off x="4922838" y="409575"/>
            <a:ext cx="3465512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Kép 2" descr="mens-star-clown-costume-7655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396398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yarkost-devushka-kraska-bryzgi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children_clown_fun_balls_white_background_80185_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2" descr="roman-loren-romain-laurent-24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3" descr="226572_big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8" r="12283"/>
          <a:stretch>
            <a:fillRect/>
          </a:stretch>
        </p:blipFill>
        <p:spPr bwMode="auto">
          <a:xfrm>
            <a:off x="6464300" y="265113"/>
            <a:ext cx="2500313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Kép 4" descr="227278_big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5" r="22678"/>
          <a:stretch>
            <a:fillRect/>
          </a:stretch>
        </p:blipFill>
        <p:spPr bwMode="auto">
          <a:xfrm>
            <a:off x="395288" y="0"/>
            <a:ext cx="22447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églalap 5"/>
          <p:cNvSpPr/>
          <p:nvPr/>
        </p:nvSpPr>
        <p:spPr>
          <a:xfrm>
            <a:off x="6034088" y="5233988"/>
            <a:ext cx="914400" cy="338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7" name="Téglalap 6"/>
          <p:cNvSpPr/>
          <p:nvPr/>
        </p:nvSpPr>
        <p:spPr>
          <a:xfrm>
            <a:off x="250825" y="5233988"/>
            <a:ext cx="987425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pic>
        <p:nvPicPr>
          <p:cNvPr id="51206" name="Kép 7" descr="2016-11-10_06h48_20.jpg"/>
          <p:cNvPicPr>
            <a:picLocks noChangeAspect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53988"/>
            <a:ext cx="3168650" cy="556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églalap 8"/>
          <p:cNvSpPr/>
          <p:nvPr/>
        </p:nvSpPr>
        <p:spPr>
          <a:xfrm>
            <a:off x="5940425" y="120650"/>
            <a:ext cx="431800" cy="3381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clown-sad-suicide-gun-bow-hat-4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3326793e-9225-405d-8548-2cbef1145d93_1.816c6fd23e93a7dbdbc0d84ea564b1b0.jpe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06" r="24606"/>
          <a:stretch>
            <a:fillRect/>
          </a:stretch>
        </p:blipFill>
        <p:spPr bwMode="auto">
          <a:xfrm>
            <a:off x="827088" y="185738"/>
            <a:ext cx="2808287" cy="552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Kép 2" descr="AC26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329406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2" descr="kloun-korobka-situaciy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Kép 3" descr="alairas1.gif"/>
          <p:cNvPicPr>
            <a:picLocks noChangeAspect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912813"/>
            <a:ext cx="12096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wns_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clowns_0</Template>
  <TotalTime>1</TotalTime>
  <Words>16</Words>
  <Application>Microsoft Office PowerPoint</Application>
  <PresentationFormat>Presentación en pantalla (16:10)</PresentationFormat>
  <Paragraphs>2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Calibri</vt:lpstr>
      <vt:lpstr>Arial</vt:lpstr>
      <vt:lpstr>Calibri Light</vt:lpstr>
      <vt:lpstr>Berlin Sans FB</vt:lpstr>
      <vt:lpstr>clowns_0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2019-05-12T09:30:58Z</dcterms:created>
  <dcterms:modified xsi:type="dcterms:W3CDTF">2019-05-12T09:32:57Z</dcterms:modified>
</cp:coreProperties>
</file>