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8" r:id="rId4"/>
    <p:sldId id="263" r:id="rId5"/>
    <p:sldId id="261" r:id="rId6"/>
    <p:sldId id="260" r:id="rId7"/>
    <p:sldId id="257" r:id="rId8"/>
    <p:sldId id="259" r:id="rId9"/>
    <p:sldId id="264" r:id="rId10"/>
    <p:sldId id="265" r:id="rId11"/>
  </p:sldIdLst>
  <p:sldSz cx="9144000" cy="6858000" type="screen4x3"/>
  <p:notesSz cx="6858000" cy="9144000"/>
  <p:defaultTextStyle>
    <a:defPPr>
      <a:defRPr lang="es-A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3dt13+qv7APexz39f10AA==" hashData="Lx+a8LGwvKVU/yKUiV8z4tqwSk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114" y="-47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0D04D-6466-4303-AF23-5E28C3F04546}" type="datetimeFigureOut">
              <a:rPr lang="es-AR" smtClean="0"/>
              <a:pPr/>
              <a:t>9/3/2016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A803F-6C9F-4898-ACE9-ADEC843AE683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xmlns="" val="36358362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0D04D-6466-4303-AF23-5E28C3F04546}" type="datetimeFigureOut">
              <a:rPr lang="es-AR" smtClean="0"/>
              <a:pPr/>
              <a:t>9/3/2016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A803F-6C9F-4898-ACE9-ADEC843AE683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xmlns="" val="22158021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0D04D-6466-4303-AF23-5E28C3F04546}" type="datetimeFigureOut">
              <a:rPr lang="es-AR" smtClean="0"/>
              <a:pPr/>
              <a:t>9/3/2016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A803F-6C9F-4898-ACE9-ADEC843AE683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xmlns="" val="25360494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0D04D-6466-4303-AF23-5E28C3F04546}" type="datetimeFigureOut">
              <a:rPr lang="es-AR" smtClean="0"/>
              <a:pPr/>
              <a:t>9/3/2016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A803F-6C9F-4898-ACE9-ADEC843AE683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xmlns="" val="12050944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0D04D-6466-4303-AF23-5E28C3F04546}" type="datetimeFigureOut">
              <a:rPr lang="es-AR" smtClean="0"/>
              <a:pPr/>
              <a:t>9/3/2016</a:t>
            </a:fld>
            <a:endParaRPr lang="es-A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A803F-6C9F-4898-ACE9-ADEC843AE683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xmlns="" val="19769648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0D04D-6466-4303-AF23-5E28C3F04546}" type="datetimeFigureOut">
              <a:rPr lang="es-AR" smtClean="0"/>
              <a:pPr/>
              <a:t>9/3/2016</a:t>
            </a:fld>
            <a:endParaRPr lang="es-A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A803F-6C9F-4898-ACE9-ADEC843AE683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xmlns="" val="11354076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0D04D-6466-4303-AF23-5E28C3F04546}" type="datetimeFigureOut">
              <a:rPr lang="es-AR" smtClean="0"/>
              <a:pPr/>
              <a:t>9/3/2016</a:t>
            </a:fld>
            <a:endParaRPr lang="es-A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A803F-6C9F-4898-ACE9-ADEC843AE683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xmlns="" val="26511103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0D04D-6466-4303-AF23-5E28C3F04546}" type="datetimeFigureOut">
              <a:rPr lang="es-AR" smtClean="0"/>
              <a:pPr/>
              <a:t>9/3/2016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A803F-6C9F-4898-ACE9-ADEC843AE683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xmlns="" val="35707611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0D04D-6466-4303-AF23-5E28C3F04546}" type="datetimeFigureOut">
              <a:rPr lang="es-AR" smtClean="0"/>
              <a:pPr/>
              <a:t>9/3/2016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A803F-6C9F-4898-ACE9-ADEC843AE683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xmlns="" val="31260022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0D04D-6466-4303-AF23-5E28C3F04546}" type="datetimeFigureOut">
              <a:rPr lang="es-AR" smtClean="0"/>
              <a:pPr/>
              <a:t>9/3/2016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A803F-6C9F-4898-ACE9-ADEC843AE683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xmlns="" val="12835077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0D04D-6466-4303-AF23-5E28C3F04546}" type="datetimeFigureOut">
              <a:rPr lang="es-AR" smtClean="0"/>
              <a:pPr/>
              <a:t>9/3/2016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A803F-6C9F-4898-ACE9-ADEC843AE683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xmlns="" val="5688680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70D04D-6466-4303-AF23-5E28C3F04546}" type="datetimeFigureOut">
              <a:rPr lang="es-AR" smtClean="0"/>
              <a:pPr/>
              <a:t>9/3/2016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5A803F-6C9F-4898-ACE9-ADEC843AE683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xmlns="" val="36040264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.png"/><Relationship Id="rId10" Type="http://schemas.openxmlformats.org/officeDocument/2006/relationships/image" Target="../media/image1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" name="4 Rectángulo"/>
          <p:cNvSpPr/>
          <p:nvPr/>
        </p:nvSpPr>
        <p:spPr>
          <a:xfrm>
            <a:off x="323528" y="332656"/>
            <a:ext cx="8496944" cy="626469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11" name="10 CuadroTexto"/>
          <p:cNvSpPr txBox="1"/>
          <p:nvPr/>
        </p:nvSpPr>
        <p:spPr>
          <a:xfrm>
            <a:off x="611560" y="836712"/>
            <a:ext cx="388843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/>
              <a:t>Charlando animadamente en una plaza, cercana a un bar, </a:t>
            </a:r>
          </a:p>
          <a:p>
            <a:r>
              <a:rPr lang="es-ES" sz="2800" dirty="0" smtClean="0"/>
              <a:t>con la compañía de sus perritos…</a:t>
            </a:r>
          </a:p>
          <a:p>
            <a:r>
              <a:rPr lang="es-ES" sz="2800" dirty="0" smtClean="0"/>
              <a:t>Un ingeniero, un contador, un químico,</a:t>
            </a:r>
          </a:p>
          <a:p>
            <a:r>
              <a:rPr lang="es-ES" sz="2800" dirty="0" smtClean="0"/>
              <a:t>un informático y un político…</a:t>
            </a:r>
            <a:endParaRPr lang="es-AR" sz="2800" dirty="0"/>
          </a:p>
        </p:txBody>
      </p:sp>
      <p:pic>
        <p:nvPicPr>
          <p:cNvPr id="2055" name="Picture 7" descr="C:\Users\Vicky\AppData\Local\Microsoft\Windows\Temporary Internet Files\Content.IE5\QYVF59L8\amigos-seo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55976" y="2857218"/>
            <a:ext cx="4267028" cy="3456385"/>
          </a:xfrm>
          <a:prstGeom prst="rect">
            <a:avLst/>
          </a:prstGeom>
          <a:noFill/>
          <a:ln w="571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513986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6551">
        <p:sndAc>
          <p:stSnd>
            <p:snd r:embed="rId4" name="MIS PPS-12.wav"/>
          </p:stSnd>
        </p:sndAc>
      </p:transition>
    </mc:Choice>
    <mc:Fallback>
      <p:transition spd="slow" advTm="16551">
        <p:sndAc>
          <p:stSnd>
            <p:snd r:embed="rId2" name="MIS PPS-1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5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" name="4 Rectángulo"/>
          <p:cNvSpPr/>
          <p:nvPr/>
        </p:nvSpPr>
        <p:spPr>
          <a:xfrm>
            <a:off x="323528" y="332656"/>
            <a:ext cx="8496944" cy="626469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rtl="1"/>
            <a:r>
              <a:rPr lang="es-AR" sz="3200" dirty="0"/>
              <a:t/>
            </a:r>
            <a:br>
              <a:rPr lang="es-AR" sz="3200" dirty="0"/>
            </a:br>
            <a:r>
              <a:rPr lang="es-AR" sz="3200" dirty="0"/>
              <a:t/>
            </a:r>
            <a:br>
              <a:rPr lang="es-AR" sz="3200" dirty="0"/>
            </a:br>
            <a:endParaRPr lang="es-AR" sz="3200" dirty="0" smtClean="0"/>
          </a:p>
          <a:p>
            <a:pPr rtl="1"/>
            <a:endParaRPr lang="es-AR" sz="3200" dirty="0"/>
          </a:p>
          <a:p>
            <a:pPr rtl="1"/>
            <a:endParaRPr lang="es-AR" sz="3200" dirty="0" smtClean="0"/>
          </a:p>
          <a:p>
            <a:pPr rtl="1"/>
            <a:endParaRPr lang="es-AR" sz="3200" dirty="0"/>
          </a:p>
          <a:p>
            <a:pPr rtl="1"/>
            <a:endParaRPr lang="es-AR" sz="3200" dirty="0" smtClean="0"/>
          </a:p>
          <a:p>
            <a:pPr rtl="1"/>
            <a:r>
              <a:rPr lang="es-AR" sz="3200" dirty="0"/>
              <a:t> </a:t>
            </a:r>
            <a:r>
              <a:rPr lang="es-AR" sz="32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El  </a:t>
            </a:r>
            <a:r>
              <a:rPr lang="es-AR" sz="3200" b="1" dirty="0">
                <a:solidFill>
                  <a:schemeClr val="accent2">
                    <a:lumMod val="75000"/>
                  </a:schemeClr>
                </a:solidFill>
              </a:rPr>
              <a:t>ingeniero</a:t>
            </a:r>
            <a:r>
              <a:rPr lang="es-AR" sz="32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  ordenó a su perro:</a:t>
            </a:r>
            <a:r>
              <a:rPr lang="es-AR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es-AR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es-AR" sz="32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¡</a:t>
            </a:r>
            <a:r>
              <a:rPr lang="es-AR" sz="3200" b="1" dirty="0" err="1" smtClean="0">
                <a:solidFill>
                  <a:schemeClr val="accent2">
                    <a:lumMod val="75000"/>
                  </a:schemeClr>
                </a:solidFill>
              </a:rPr>
              <a:t>Escalímetro</a:t>
            </a:r>
            <a:r>
              <a:rPr lang="es-AR" sz="32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,  muestra tus </a:t>
            </a:r>
            <a:r>
              <a:rPr lang="es-AR" sz="32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habilidades</a:t>
            </a:r>
            <a:r>
              <a:rPr lang="es-AR" sz="32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!</a:t>
            </a:r>
            <a:r>
              <a:rPr lang="es-AR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es-AR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es-AR" sz="32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El </a:t>
            </a:r>
            <a:r>
              <a:rPr lang="es-AR" sz="32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perro, abre la caja que tenía su dueño, agarró </a:t>
            </a:r>
            <a:r>
              <a:rPr lang="es-AR" sz="32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un martillo, unas tablas y se armó él solito una cucha. </a:t>
            </a:r>
            <a:endParaRPr lang="es-AR" sz="3200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rtl="1"/>
            <a:r>
              <a:rPr lang="es-AR" sz="32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Todos </a:t>
            </a:r>
            <a:r>
              <a:rPr lang="es-AR" sz="32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admitieron que era increíble. </a:t>
            </a:r>
            <a:r>
              <a:rPr lang="es-AR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es-AR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es-AR" sz="3200" dirty="0"/>
              <a:t> </a:t>
            </a:r>
            <a:endParaRPr lang="es-AR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6" name="5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52120" y="764704"/>
            <a:ext cx="2857500" cy="3133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16135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4197"/>
    </mc:Choice>
    <mc:Fallback>
      <p:transition spd="slow" advTm="141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" name="4 Rectángulo"/>
          <p:cNvSpPr/>
          <p:nvPr/>
        </p:nvSpPr>
        <p:spPr>
          <a:xfrm>
            <a:off x="323528" y="332656"/>
            <a:ext cx="8496944" cy="626469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AR"/>
          </a:p>
        </p:txBody>
      </p:sp>
      <p:sp>
        <p:nvSpPr>
          <p:cNvPr id="7" name="AutoShape 1" descr="perros-salchicha-1"/>
          <p:cNvSpPr>
            <a:spLocks noChangeAspect="1" noChangeArrowheads="1"/>
          </p:cNvSpPr>
          <p:nvPr/>
        </p:nvSpPr>
        <p:spPr bwMode="auto">
          <a:xfrm>
            <a:off x="0" y="0"/>
            <a:ext cx="169799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s-AR"/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871686" y="901750"/>
            <a:ext cx="5436096" cy="4401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AR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El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  </a:t>
            </a:r>
            <a:r>
              <a:rPr kumimoji="0" lang="es-AR" sz="2800" b="1" i="0" u="none" strike="noStrike" cap="none" normalizeH="0" baseline="0" dirty="0" smtClean="0">
                <a:ln>
                  <a:noFill/>
                </a:ln>
                <a:solidFill>
                  <a:srgbClr val="FF810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contador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  </a:t>
            </a:r>
            <a:r>
              <a:rPr kumimoji="0" lang="es-AR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dijo que su perro podía hacer algo mejor</a:t>
            </a:r>
            <a:r>
              <a:rPr kumimoji="0" lang="es-AR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: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/>
            </a:r>
            <a:b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</a:b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¡</a:t>
            </a:r>
            <a:r>
              <a:rPr kumimoji="0" lang="es-AR" sz="2800" b="1" i="0" u="none" strike="noStrike" cap="none" normalizeH="0" baseline="0" dirty="0" smtClean="0">
                <a:ln>
                  <a:noFill/>
                </a:ln>
                <a:solidFill>
                  <a:srgbClr val="FF810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Cash </a:t>
            </a:r>
            <a:r>
              <a:rPr kumimoji="0" lang="es-AR" sz="2800" b="1" i="0" u="none" strike="noStrike" cap="none" normalizeH="0" baseline="0" dirty="0" err="1" smtClean="0">
                <a:ln>
                  <a:noFill/>
                </a:ln>
                <a:solidFill>
                  <a:srgbClr val="FF810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Flow</a:t>
            </a:r>
            <a:r>
              <a:rPr kumimoji="0" lang="es-AR" sz="28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!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,  </a:t>
            </a:r>
            <a:r>
              <a:rPr kumimoji="0" lang="es-AR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muestra tus habilidades</a:t>
            </a:r>
            <a:r>
              <a:rPr kumimoji="0" lang="es-AR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!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/>
            </a:r>
            <a:b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</a:br>
            <a:r>
              <a:rPr kumimoji="0" lang="es-AR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El perro fue a la cocina del bar, volvió con 24 galletas y las dividió en 8 pilas de 3 galletitas cada una. Todos admitieron que era genial.</a:t>
            </a:r>
            <a:r>
              <a:rPr kumimoji="0" lang="es-AR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..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/>
            </a:r>
            <a:b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</a:b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/>
            </a:r>
            <a:b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</a:b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8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27984" y="2894508"/>
            <a:ext cx="4011141" cy="3234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16135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6964"/>
    </mc:Choice>
    <mc:Fallback>
      <p:transition spd="slow" advTm="169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" name="4 Rectángulo"/>
          <p:cNvSpPr/>
          <p:nvPr/>
        </p:nvSpPr>
        <p:spPr>
          <a:xfrm>
            <a:off x="323528" y="332656"/>
            <a:ext cx="8496944" cy="626469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AR"/>
          </a:p>
        </p:txBody>
      </p:sp>
      <p:sp>
        <p:nvSpPr>
          <p:cNvPr id="7" name="AutoShape 2" descr="116"/>
          <p:cNvSpPr>
            <a:spLocks noChangeAspect="1" noChangeArrowheads="1"/>
          </p:cNvSpPr>
          <p:nvPr/>
        </p:nvSpPr>
        <p:spPr bwMode="auto">
          <a:xfrm>
            <a:off x="0" y="0"/>
            <a:ext cx="1217295" cy="1543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s-AR"/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1115616" y="660465"/>
            <a:ext cx="5364088" cy="48320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AR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El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  </a:t>
            </a:r>
            <a:r>
              <a:rPr kumimoji="0" lang="es-AR" sz="2800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químico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es-AR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dijo que su perro podía hacer algo aún mejor</a:t>
            </a:r>
            <a:r>
              <a:rPr kumimoji="0" lang="es-AR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: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/>
            </a:r>
            <a:b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</a:b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¡</a:t>
            </a:r>
            <a:r>
              <a:rPr kumimoji="0" lang="es-AR" sz="2800" b="1" i="0" u="none" strike="noStrike" cap="none" normalizeH="0" baseline="0" dirty="0" smtClean="0">
                <a:ln>
                  <a:noFill/>
                </a:ln>
                <a:solidFill>
                  <a:srgbClr val="00808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Óxido</a:t>
            </a:r>
            <a:r>
              <a:rPr lang="en-US" sz="2800" b="1" dirty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Arial" pitchFamily="34" charset="0"/>
              </a:rPr>
              <a:t>!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   </a:t>
            </a:r>
            <a:r>
              <a:rPr kumimoji="0" lang="es-AR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muestra tus habilidades</a:t>
            </a:r>
            <a:r>
              <a:rPr kumimoji="0" lang="es-AR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!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/>
            </a:r>
            <a:b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</a:br>
            <a:r>
              <a:rPr kumimoji="0" lang="es-AR" sz="2800" b="1" i="0" u="none" strike="noStrike" cap="none" normalizeH="0" baseline="0" dirty="0" smtClean="0">
                <a:ln>
                  <a:noFill/>
                </a:ln>
                <a:solidFill>
                  <a:srgbClr val="00808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Óxido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es-AR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caminó hasta la refrigeradora del bar,  tomó un litro de leche, peló una banana, tomó la licuadora y se hizo un batido.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AR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Todos aceptaron que era impresionante</a:t>
            </a:r>
            <a:r>
              <a:rPr kumimoji="0" lang="es-AR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.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/>
            </a:r>
            <a:b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</a:b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4F4F4F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es-A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</a:p>
        </p:txBody>
      </p:sp>
      <p:pic>
        <p:nvPicPr>
          <p:cNvPr id="9" name="8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9476" y="2852937"/>
            <a:ext cx="3769546" cy="3744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16135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6313"/>
    </mc:Choice>
    <mc:Fallback>
      <p:transition spd="slow" advTm="163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75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75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75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75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75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75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75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" name="4 Rectángulo"/>
          <p:cNvSpPr/>
          <p:nvPr/>
        </p:nvSpPr>
        <p:spPr>
          <a:xfrm>
            <a:off x="338317" y="312185"/>
            <a:ext cx="8496944" cy="626469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AR" sz="2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El </a:t>
            </a:r>
            <a:r>
              <a:rPr lang="es-AR" sz="2800" b="1" dirty="0" smtClean="0">
                <a:solidFill>
                  <a:srgbClr val="FF0000"/>
                </a:solidFill>
              </a:rPr>
              <a:t>informático</a:t>
            </a:r>
            <a:r>
              <a:rPr lang="es-AR" sz="2800" b="1" dirty="0" smtClean="0"/>
              <a:t> </a:t>
            </a:r>
            <a:r>
              <a:rPr lang="es-AR" sz="2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sabía </a:t>
            </a:r>
            <a:r>
              <a:rPr lang="es-AR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que podía ganarles a todos</a:t>
            </a:r>
            <a:r>
              <a:rPr lang="ar-SA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:</a:t>
            </a:r>
            <a:r>
              <a:rPr lang="ar-S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 </a:t>
            </a:r>
            <a:br>
              <a:rPr lang="ar-S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ar-SA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 </a:t>
            </a:r>
            <a:r>
              <a:rPr lang="es-AR" sz="2800" b="1" dirty="0" smtClean="0">
                <a:solidFill>
                  <a:srgbClr val="FF0000"/>
                </a:solidFill>
              </a:rPr>
              <a:t>Megabyte</a:t>
            </a:r>
            <a:r>
              <a:rPr lang="ar-SA" sz="2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s-AR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hazlo</a:t>
            </a:r>
            <a:r>
              <a:rPr lang="ar-SA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!</a:t>
            </a:r>
            <a:r>
              <a:rPr lang="ar-S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 </a:t>
            </a:r>
            <a:br>
              <a:rPr lang="ar-S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es-AR" sz="2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Megabyte tomó el maletín de su dueño, </a:t>
            </a:r>
            <a:r>
              <a:rPr lang="es-AR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encendió la </a:t>
            </a:r>
            <a:r>
              <a:rPr lang="es-AR" sz="2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computadora, </a:t>
            </a:r>
            <a:r>
              <a:rPr lang="es-AR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controló si tenía virus, mejoró el sistema operativo, mandó un e-mail e instaló un juego excelente. </a:t>
            </a:r>
            <a:endParaRPr lang="es-AR" sz="2800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ctr"/>
            <a:r>
              <a:rPr lang="es-AR" sz="2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Todos </a:t>
            </a:r>
            <a:r>
              <a:rPr lang="es-AR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sabían que esto era muy difícil de superar</a:t>
            </a:r>
            <a:r>
              <a:rPr lang="ar-SA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. </a:t>
            </a:r>
            <a:r>
              <a:rPr lang="es-E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..</a:t>
            </a:r>
            <a:r>
              <a:rPr lang="ar-S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 </a:t>
            </a:r>
            <a:br>
              <a:rPr lang="ar-S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ar-S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 </a:t>
            </a:r>
            <a:br>
              <a:rPr lang="ar-S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endParaRPr lang="es-AR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6" name="5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84168" y="3168902"/>
            <a:ext cx="2617068" cy="3316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16135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20472"/>
    </mc:Choice>
    <mc:Fallback>
      <p:transition spd="slow" advTm="204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750" tmFilter="0, 0; .2, .5; .8, .5; 1, 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875" autoRev="1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750"/>
                            </p:stCondLst>
                            <p:childTnLst>
                              <p:par>
                                <p:cTn id="1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750" tmFilter="0, 0; .2, .5; .8, .5; 1, 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875" autoRev="1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" name="4 Rectángulo"/>
          <p:cNvSpPr/>
          <p:nvPr/>
        </p:nvSpPr>
        <p:spPr>
          <a:xfrm>
            <a:off x="323528" y="304296"/>
            <a:ext cx="8496944" cy="626469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dirty="0">
                <a:solidFill>
                  <a:schemeClr val="tx1">
                    <a:lumMod val="95000"/>
                    <a:lumOff val="5000"/>
                  </a:schemeClr>
                </a:solidFill>
              </a:rPr>
              <a:t> </a:t>
            </a:r>
            <a:br>
              <a:rPr lang="ar-SA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endParaRPr lang="es-ES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ctr"/>
            <a:endParaRPr lang="es-ES" sz="48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ctr"/>
            <a:endParaRPr lang="es-ES" sz="4800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ctr"/>
            <a:r>
              <a:rPr lang="es-AR" sz="4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Y </a:t>
            </a:r>
            <a:r>
              <a:rPr lang="es-AR" sz="4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su perro,  ¿qué puede hacer</a:t>
            </a:r>
            <a:r>
              <a:rPr lang="ar-SA" sz="4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...?</a:t>
            </a:r>
            <a:r>
              <a:rPr lang="ar-SA" sz="3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 </a:t>
            </a:r>
            <a:r>
              <a:rPr lang="ar-SA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ar-SA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endParaRPr lang="es-AR" dirty="0"/>
          </a:p>
        </p:txBody>
      </p:sp>
      <p:sp>
        <p:nvSpPr>
          <p:cNvPr id="6" name="5 CuadroTexto"/>
          <p:cNvSpPr txBox="1"/>
          <p:nvPr/>
        </p:nvSpPr>
        <p:spPr>
          <a:xfrm>
            <a:off x="1187624" y="1484784"/>
            <a:ext cx="640871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dirty="0" smtClean="0"/>
              <a:t>Todos miraron de reojo al político y le dijeron:</a:t>
            </a:r>
            <a:endParaRPr lang="es-AR" sz="4000" dirty="0"/>
          </a:p>
        </p:txBody>
      </p:sp>
    </p:spTree>
    <p:extLst>
      <p:ext uri="{BB962C8B-B14F-4D97-AF65-F5344CB8AC3E}">
        <p14:creationId xmlns:p14="http://schemas.microsoft.com/office/powerpoint/2010/main" xmlns="" val="716135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0193"/>
    </mc:Choice>
    <mc:Fallback>
      <p:transition spd="slow" advTm="101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25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75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75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75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0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" name="4 Rectángulo"/>
          <p:cNvSpPr/>
          <p:nvPr/>
        </p:nvSpPr>
        <p:spPr>
          <a:xfrm>
            <a:off x="323528" y="332656"/>
            <a:ext cx="8496944" cy="626469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rtl="1"/>
            <a:endParaRPr lang="es-AR" dirty="0"/>
          </a:p>
        </p:txBody>
      </p:sp>
      <p:sp>
        <p:nvSpPr>
          <p:cNvPr id="7" name="AutoShape 4" descr="perro olfateando[4]"/>
          <p:cNvSpPr>
            <a:spLocks noChangeAspect="1" noChangeArrowheads="1"/>
          </p:cNvSpPr>
          <p:nvPr/>
        </p:nvSpPr>
        <p:spPr bwMode="auto">
          <a:xfrm>
            <a:off x="0" y="0"/>
            <a:ext cx="1704340" cy="187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s-AR"/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539552" y="474345"/>
            <a:ext cx="4968552" cy="590931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A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Calibri" pitchFamily="34" charset="0"/>
              </a:rPr>
              <a:t>  </a:t>
            </a:r>
            <a:endParaRPr kumimoji="0" lang="es-AR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AR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Calibri" pitchFamily="34" charset="0"/>
              </a:rPr>
              <a:t>El </a:t>
            </a:r>
            <a:r>
              <a:rPr kumimoji="0" lang="es-AR" sz="2400" b="1" i="0" u="none" strike="noStrike" cap="none" normalizeH="0" baseline="0" dirty="0" smtClean="0">
                <a:ln>
                  <a:noFill/>
                </a:ln>
                <a:solidFill>
                  <a:srgbClr val="2020A0"/>
                </a:solidFill>
                <a:effectLst/>
                <a:latin typeface="Calibri" pitchFamily="34" charset="0"/>
                <a:cs typeface="Calibri" pitchFamily="34" charset="0"/>
              </a:rPr>
              <a:t>político</a:t>
            </a:r>
            <a:r>
              <a:rPr kumimoji="0" lang="es-AR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Calibri" pitchFamily="34" charset="0"/>
              </a:rPr>
              <a:t> llamó a su perro y dijo: </a:t>
            </a:r>
            <a:r>
              <a:rPr kumimoji="0" lang="es-AR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Calibri" pitchFamily="34" charset="0"/>
              </a:rPr>
              <a:t/>
            </a:r>
            <a:br>
              <a:rPr kumimoji="0" lang="es-AR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kumimoji="0" lang="es-AR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Calibri" pitchFamily="34" charset="0"/>
              </a:rPr>
              <a:t>¡</a:t>
            </a:r>
            <a:r>
              <a:rPr kumimoji="0" lang="es-AR" sz="2400" b="1" i="0" u="none" strike="noStrike" cap="none" normalizeH="0" baseline="0" dirty="0" smtClean="0">
                <a:ln>
                  <a:noFill/>
                </a:ln>
                <a:solidFill>
                  <a:srgbClr val="004080"/>
                </a:solidFill>
                <a:effectLst/>
                <a:latin typeface="Calibri" pitchFamily="34" charset="0"/>
                <a:cs typeface="Calibri" pitchFamily="34" charset="0"/>
              </a:rPr>
              <a:t>Diputado</a:t>
            </a:r>
            <a:r>
              <a:rPr kumimoji="0" lang="es-AR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Calibri" pitchFamily="34" charset="0"/>
              </a:rPr>
              <a:t>,  muestra tus habilidades! </a:t>
            </a:r>
            <a:r>
              <a:rPr kumimoji="0" lang="es-AR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Calibri" pitchFamily="34" charset="0"/>
              </a:rPr>
              <a:t/>
            </a:r>
            <a:br>
              <a:rPr kumimoji="0" lang="es-AR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kumimoji="0" lang="es-AR" sz="2400" b="1" i="0" u="none" strike="noStrike" cap="none" normalizeH="0" baseline="0" dirty="0" smtClean="0">
                <a:ln>
                  <a:noFill/>
                </a:ln>
                <a:solidFill>
                  <a:srgbClr val="004080"/>
                </a:solidFill>
                <a:effectLst/>
                <a:latin typeface="Calibri" pitchFamily="34" charset="0"/>
                <a:cs typeface="Calibri" pitchFamily="34" charset="0"/>
              </a:rPr>
              <a:t>Diputado</a:t>
            </a:r>
            <a:r>
              <a:rPr kumimoji="0" lang="es-AR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Calibri" pitchFamily="34" charset="0"/>
              </a:rPr>
              <a:t> se paró de un salto,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AR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Calibri" pitchFamily="34" charset="0"/>
              </a:rPr>
              <a:t>se comió las galletas,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AR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Calibri" pitchFamily="34" charset="0"/>
              </a:rPr>
              <a:t>se tomó el batido,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AR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Calibri" pitchFamily="34" charset="0"/>
              </a:rPr>
              <a:t>cagó en el</a:t>
            </a:r>
            <a:r>
              <a:rPr kumimoji="0" lang="es-AR" sz="2400" b="1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Calibri" pitchFamily="34" charset="0"/>
              </a:rPr>
              <a:t> bebedero de pajaritos</a:t>
            </a:r>
            <a:r>
              <a:rPr kumimoji="0" lang="es-AR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Calibri" pitchFamily="34" charset="0"/>
              </a:rPr>
              <a:t>,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AR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Calibri" pitchFamily="34" charset="0"/>
              </a:rPr>
              <a:t>borró todos los archivos de la</a:t>
            </a:r>
            <a:r>
              <a:rPr kumimoji="0" lang="es-AR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Calibri" pitchFamily="34" charset="0"/>
              </a:rPr>
              <a:t> </a:t>
            </a:r>
            <a:r>
              <a:rPr kumimoji="0" lang="es-AR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Calibri" pitchFamily="34" charset="0"/>
              </a:rPr>
              <a:t>computadora, 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AR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Calibri" pitchFamily="34" charset="0"/>
              </a:rPr>
              <a:t>armó trifulca con los otros cuatro perros,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AR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Calibri" pitchFamily="34" charset="0"/>
              </a:rPr>
              <a:t>ocupó la cucha con un título de propiedad falso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AR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Calibri" pitchFamily="34" charset="0"/>
              </a:rPr>
              <a:t>y alegó inmunidad parlamentaria...</a:t>
            </a:r>
            <a:r>
              <a:rPr kumimoji="0" lang="es-AR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Calibri" pitchFamily="34" charset="0"/>
              </a:rPr>
              <a:t/>
            </a:r>
            <a:br>
              <a:rPr kumimoji="0" lang="es-AR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kumimoji="0" lang="es-AR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Calibri" pitchFamily="34" charset="0"/>
              </a:rPr>
              <a:t/>
            </a:r>
            <a:br>
              <a:rPr kumimoji="0" lang="es-AR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kumimoji="0" lang="es-AR" sz="3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cs typeface="Calibri" pitchFamily="34" charset="0"/>
              </a:rPr>
              <a:t>Insuperable....!!!</a:t>
            </a:r>
            <a:endParaRPr kumimoji="0" lang="es-AR" sz="32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2" name="AutoShape 5" descr="perro olfateando[4]"/>
          <p:cNvSpPr>
            <a:spLocks noChangeAspect="1" noChangeArrowheads="1"/>
          </p:cNvSpPr>
          <p:nvPr/>
        </p:nvSpPr>
        <p:spPr bwMode="auto">
          <a:xfrm>
            <a:off x="120650" y="-854075"/>
            <a:ext cx="1704975" cy="1866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AR"/>
          </a:p>
        </p:txBody>
      </p:sp>
      <p:pic>
        <p:nvPicPr>
          <p:cNvPr id="13" name="1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92080" y="2608700"/>
            <a:ext cx="3373735" cy="3988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16135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20664"/>
    </mc:Choice>
    <mc:Fallback>
      <p:transition spd="slow" advTm="206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1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5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15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15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5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1500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0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1500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25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1500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" name="4 Rectángulo"/>
          <p:cNvSpPr/>
          <p:nvPr/>
        </p:nvSpPr>
        <p:spPr>
          <a:xfrm>
            <a:off x="323528" y="332656"/>
            <a:ext cx="8496944" cy="626469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2055" name="Picture 7" descr="C:\Users\Vicky\AppData\Local\Microsoft\Windows\Temporary Internet Files\Content.IE5\QYVF59L8\amigos-seo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620688"/>
            <a:ext cx="2583283" cy="2092515"/>
          </a:xfrm>
          <a:prstGeom prst="rect">
            <a:avLst/>
          </a:prstGeom>
          <a:noFill/>
          <a:ln w="571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971600" y="4365104"/>
            <a:ext cx="4464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Cariñosamente </a:t>
            </a:r>
            <a:endParaRPr lang="es-AR" dirty="0"/>
          </a:p>
        </p:txBody>
      </p:sp>
      <p:pic>
        <p:nvPicPr>
          <p:cNvPr id="7" name="6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47864" y="3983100"/>
            <a:ext cx="1618824" cy="1785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010284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9500"/>
    </mc:Choice>
    <mc:Fallback>
      <p:transition spd="slow" advTm="19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newsflash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190</TotalTime>
  <Words>73</Words>
  <Application>Microsoft Office PowerPoint</Application>
  <PresentationFormat>Presentación en pantalla (4:3)</PresentationFormat>
  <Paragraphs>33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9</vt:i4>
      </vt:variant>
    </vt:vector>
  </HeadingPairs>
  <TitlesOfParts>
    <vt:vector size="1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Vicky</dc:creator>
  <cp:lastModifiedBy>Margarita</cp:lastModifiedBy>
  <cp:revision>15</cp:revision>
  <dcterms:created xsi:type="dcterms:W3CDTF">2016-02-23T16:06:44Z</dcterms:created>
  <dcterms:modified xsi:type="dcterms:W3CDTF">2016-03-09T15:11:57Z</dcterms:modified>
</cp:coreProperties>
</file>