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6" r:id="rId3"/>
    <p:sldId id="289" r:id="rId4"/>
    <p:sldId id="290" r:id="rId5"/>
    <p:sldId id="294" r:id="rId6"/>
    <p:sldId id="291" r:id="rId7"/>
    <p:sldId id="308" r:id="rId8"/>
    <p:sldId id="295" r:id="rId9"/>
    <p:sldId id="296" r:id="rId10"/>
    <p:sldId id="298" r:id="rId11"/>
    <p:sldId id="321" r:id="rId12"/>
    <p:sldId id="300" r:id="rId13"/>
    <p:sldId id="301" r:id="rId14"/>
    <p:sldId id="304" r:id="rId15"/>
    <p:sldId id="302" r:id="rId16"/>
    <p:sldId id="287" r:id="rId17"/>
    <p:sldId id="317" r:id="rId18"/>
    <p:sldId id="303" r:id="rId19"/>
    <p:sldId id="314" r:id="rId20"/>
    <p:sldId id="322" r:id="rId21"/>
    <p:sldId id="315" r:id="rId22"/>
    <p:sldId id="318" r:id="rId23"/>
    <p:sldId id="316" r:id="rId24"/>
    <p:sldId id="319" r:id="rId25"/>
    <p:sldId id="310" r:id="rId26"/>
    <p:sldId id="307" r:id="rId27"/>
    <p:sldId id="293" r:id="rId28"/>
    <p:sldId id="320" r:id="rId29"/>
    <p:sldId id="312" r:id="rId30"/>
    <p:sldId id="323" r:id="rId31"/>
    <p:sldId id="313" r:id="rId32"/>
    <p:sldId id="327" r:id="rId33"/>
    <p:sldId id="305" r:id="rId34"/>
    <p:sldId id="264" r:id="rId35"/>
    <p:sldId id="269" r:id="rId36"/>
    <p:sldId id="306" r:id="rId37"/>
    <p:sldId id="325" r:id="rId38"/>
    <p:sldId id="261" r:id="rId39"/>
    <p:sldId id="309" r:id="rId40"/>
    <p:sldId id="265" r:id="rId41"/>
    <p:sldId id="275" r:id="rId42"/>
    <p:sldId id="326" r:id="rId43"/>
    <p:sldId id="328" r:id="rId44"/>
    <p:sldId id="329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ZxzevLvSm8BdcWXV3ZZMw" hashData="sVGQzXpZD1CIu2BP9ZlqUxqeO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366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EA2DFEC-F45D-4F41-8517-1C18A1AF9DBB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EA1732D-A7C5-427F-B246-1AD34AF032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EB9853-7048-4C55-A246-0BBCE71BFD29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16AE8A-551E-4640-A39B-72F2F8B301A9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DD6FFB-2CBF-4CE6-92CB-A081AC28C3E5}" type="slidenum">
              <a:rPr lang="es-ES" smtClean="0"/>
              <a:pPr/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74C2C9-F7AB-4120-B728-911802EE422C}" type="slidenum">
              <a:rPr lang="es-ES" smtClean="0"/>
              <a:pPr/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8D162E-C8B2-48FF-9442-732E83EA0800}" type="slidenum">
              <a:rPr lang="es-ES" smtClean="0"/>
              <a:pPr/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25C441-1CAA-4396-A609-03D884330917}" type="slidenum">
              <a:rPr lang="es-ES" smtClean="0"/>
              <a:pPr/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030605-B1AF-4928-B617-F15321433041}" type="slidenum">
              <a:rPr lang="es-ES" smtClean="0"/>
              <a:pPr/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E3857C-C7F1-4E62-A861-9714C70759BD}" type="slidenum">
              <a:rPr lang="es-ES" smtClean="0"/>
              <a:pPr/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E1EF90-A63B-4B18-AD86-A040695217CF}" type="slidenum">
              <a:rPr lang="es-ES" smtClean="0"/>
              <a:pPr/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D9A7DF-A4ED-436D-92E7-F35878D543A2}" type="slidenum">
              <a:rPr lang="es-ES" smtClean="0"/>
              <a:pPr/>
              <a:t>10</a:t>
            </a:fld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97FFEC2-5CF1-4B2F-A122-7407F19F63CE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B1E2CE-97ED-4332-B63A-719578CF4610}" type="slidenum">
              <a:rPr lang="es-ES" smtClean="0"/>
              <a:pPr/>
              <a:t>12</a:t>
            </a:fld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26A702-CEA3-4146-9F56-583B2973AFEA}" type="slidenum">
              <a:rPr lang="es-ES" smtClean="0"/>
              <a:pPr/>
              <a:t>13</a:t>
            </a:fld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60A2F8-B100-488C-BECC-C9F552B75083}" type="slidenum">
              <a:rPr lang="es-ES" smtClean="0"/>
              <a:pPr/>
              <a:t>14</a:t>
            </a:fld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951E34-722B-4619-8721-CBFB14DF3321}" type="slidenum">
              <a:rPr lang="es-ES" smtClean="0"/>
              <a:pPr/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34A1CF-D160-4408-9546-12954F7819A3}" type="slidenum">
              <a:rPr lang="es-ES" smtClean="0"/>
              <a:pPr/>
              <a:t>16</a:t>
            </a:fld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076B47-E858-4393-B292-268EF7A042C4}" type="slidenum">
              <a:rPr lang="es-ES" smtClean="0"/>
              <a:pPr/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2B4A52-EBE2-4916-8045-C441B89F39B1}" type="slidenum">
              <a:rPr lang="es-ES" smtClean="0"/>
              <a:pPr/>
              <a:t>18</a:t>
            </a:fld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ACD048-0423-434A-B667-4760737F4520}" type="slidenum">
              <a:rPr lang="es-ES" smtClean="0"/>
              <a:pPr/>
              <a:t>19</a:t>
            </a:fld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67B5C1C-FC13-468A-B10B-E3E23CBCDEEA}" type="slidenum">
              <a:rPr lang="es-ES" smtClean="0"/>
              <a:pPr/>
              <a:t>20</a:t>
            </a:fld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1025167-1C3C-482E-8100-694340CE49DD}" type="slidenum">
              <a:rPr lang="es-ES" smtClean="0"/>
              <a:pPr/>
              <a:t>21</a:t>
            </a:fld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AB3843-FDFC-4AEE-BAAE-DBF01D69A6FC}" type="slidenum">
              <a:rPr lang="es-ES" smtClean="0"/>
              <a:pPr/>
              <a:t>22</a:t>
            </a:fld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7DE04A3-40D4-4C75-9C79-E0AB4F790AE9}" type="slidenum">
              <a:rPr lang="es-ES" smtClean="0"/>
              <a:pPr/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760227-9597-4B43-8ABA-16550E259BDB}" type="slidenum">
              <a:rPr lang="es-ES" smtClean="0"/>
              <a:pPr/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942125-4716-4B22-B743-79DE3ED2BA8B}" type="slidenum">
              <a:rPr lang="es-ES" smtClean="0"/>
              <a:pPr/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533220-98AB-4139-B806-987B51CB1C73}" type="slidenum">
              <a:rPr lang="es-ES" smtClean="0"/>
              <a:pPr/>
              <a:t>26</a:t>
            </a:fld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2ED03B-F525-4C9E-B6D3-A1C6F40785B5}" type="slidenum">
              <a:rPr lang="es-ES" smtClean="0"/>
              <a:pPr/>
              <a:t>27</a:t>
            </a:fld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773D77-61E2-47D2-8F6D-E4E62A2A5E8F}" type="slidenum">
              <a:rPr lang="es-ES" smtClean="0"/>
              <a:pPr/>
              <a:t>28</a:t>
            </a:fld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9237A5-B708-46FB-90FE-5F7408CA56D4}" type="slidenum">
              <a:rPr lang="es-ES" smtClean="0"/>
              <a:pPr/>
              <a:t>29</a:t>
            </a:fld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2C5BB5-2C78-4CD6-8D61-AE95335EB300}" type="slidenum">
              <a:rPr lang="es-ES" smtClean="0"/>
              <a:pPr/>
              <a:t>30</a:t>
            </a:fld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8BD6E1-6EBA-4394-B074-111BAD030F12}" type="slidenum">
              <a:rPr lang="es-ES" smtClean="0"/>
              <a:pPr/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F5E6955-588A-4396-92DC-C9C8578FEB6D}" type="slidenum">
              <a:rPr lang="es-ES" smtClean="0"/>
              <a:pPr/>
              <a:t>32</a:t>
            </a:fld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DA6B59-A76F-4B66-A140-CC34B24DF5FA}" type="slidenum">
              <a:rPr lang="es-ES" smtClean="0"/>
              <a:pPr/>
              <a:t>33</a:t>
            </a:fld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C244FAF-0679-433F-852A-0A964EE3791A}" type="slidenum">
              <a:rPr lang="es-ES" smtClean="0"/>
              <a:pPr/>
              <a:t>34</a:t>
            </a:fld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537799-FE2F-4E53-AE6B-E623830682A3}" type="slidenum">
              <a:rPr lang="es-ES" smtClean="0"/>
              <a:pPr/>
              <a:t>35</a:t>
            </a:fld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6DD820-D81B-4D33-88C3-E8E81E13A197}" type="slidenum">
              <a:rPr lang="es-ES" smtClean="0"/>
              <a:pPr/>
              <a:t>36</a:t>
            </a:fld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156736-3673-4069-8EDE-1AF9041AA01F}" type="slidenum">
              <a:rPr lang="es-ES" smtClean="0"/>
              <a:pPr/>
              <a:t>37</a:t>
            </a:fld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36A49A8-86BD-4A90-90F2-41BBCEC22466}" type="slidenum">
              <a:rPr lang="es-ES" smtClean="0"/>
              <a:pPr/>
              <a:t>38</a:t>
            </a:fld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C787CC-902A-402B-B0B0-46C420D9EFE2}" type="slidenum">
              <a:rPr lang="es-ES" smtClean="0"/>
              <a:pPr/>
              <a:t>39</a:t>
            </a:fld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C31054-00E8-4013-B97E-AC0FC8D64CB5}" type="slidenum">
              <a:rPr lang="es-ES" smtClean="0"/>
              <a:pPr/>
              <a:t>40</a:t>
            </a:fld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552E02-23A1-4210-AD4E-61B0DA900269}" type="slidenum">
              <a:rPr lang="es-ES" smtClean="0"/>
              <a:pPr/>
              <a:t>41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9C47-6F5A-46C6-8542-B1634335617A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12D82-D7B9-407C-8BC7-8129695912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316C9-2FA8-4FB4-8998-2EF01419C9B6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1CFAB-89AC-4F8D-B724-85284EA7C8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DC914-0987-4E6D-A503-93A3F9A1E8AE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41D98-D2D0-4F46-8E0C-A45ABE8FCC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2E97D-F44A-4B51-BD22-1B4755FF5A18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4A350-93C2-49FC-A907-B1AC2EA3BD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E76AD-45ED-4FE4-9754-EA291C0BC359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C261D-FB46-4773-B1FB-E0E015DA8A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8E0B9-25C5-46E9-B366-7476FDFB6550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824E1-6F5F-4AB1-A312-302985BE3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BA763-9A25-48B4-ABB5-CE6DF547E8B0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54C47-A488-47AA-B2EC-DD24CBD979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F2E47-F979-43B3-A6F4-45E1C708DD9A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04A6F-4E91-49CE-8279-4D19B8F68C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CCF5C-AD8F-450E-A34A-75BB1952DE0C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F086C-2FED-4309-A3B4-83B6BC4125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2DB98-B218-4FB3-8F3D-E7EEC2F64F90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3852C-3727-4B37-89D6-D66D0727AC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C9E19-01CB-4FB2-9E31-B945545BDFB5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D8712-5DA9-455E-97C8-87F0428A34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5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5348B-233C-4C2F-830E-408F774E4C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4EEC5E-2AF6-4837-97B4-7818848841BD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FD51A2-6ED8-4180-94D5-CA4721E006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5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4B040F-B216-48BC-A4A9-E03EFDAAA7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318338" y="1916832"/>
            <a:ext cx="8507329" cy="307776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cs typeface="+mn-cs"/>
              </a:rPr>
              <a:t>CARICATURAS</a:t>
            </a:r>
            <a:br>
              <a:rPr lang="es-ES" sz="8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cs typeface="+mn-cs"/>
              </a:rPr>
            </a:b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  <a:cs typeface="+mn-cs"/>
              </a:rPr>
              <a:t>de</a:t>
            </a: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/>
            </a:r>
            <a:b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</a:br>
            <a:r>
              <a:rPr lang="es-ES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itchFamily="34" charset="0"/>
                <a:cs typeface="+mn-cs"/>
              </a:rPr>
              <a:t>KIKELIN</a:t>
            </a:r>
          </a:p>
        </p:txBody>
      </p:sp>
    </p:spTree>
  </p:cSld>
  <p:clrMapOvr>
    <a:masterClrMapping/>
  </p:clrMapOvr>
  <p:transition spd="slow" advTm="3400">
    <p:split orient="vert"/>
    <p:sndAc>
      <p:stSnd>
        <p:snd r:embed="rId3" name="New Orlea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reyes_magos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979613" y="0"/>
            <a:ext cx="52562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2">
                    <a:lumMod val="90000"/>
                  </a:schemeClr>
                </a:solidFill>
              </a:rPr>
              <a:t>LOS  TRES  MAJOS  DE  LA  PLAZA  DE  ORIENTE</a:t>
            </a:r>
          </a:p>
        </p:txBody>
      </p:sp>
    </p:spTree>
  </p:cSld>
  <p:clrMapOvr>
    <a:masterClrMapping/>
  </p:clrMapOvr>
  <p:transition spd="slow" advTm="42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montoro_sin_caricatura_kikelin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3050" y="0"/>
            <a:ext cx="605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199313" y="6519863"/>
            <a:ext cx="194468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</a:rPr>
              <a:t>MONTORO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de_guindos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5 CuadroTexto"/>
          <p:cNvSpPr txBox="1">
            <a:spLocks noChangeArrowheads="1"/>
          </p:cNvSpPr>
          <p:nvPr/>
        </p:nvSpPr>
        <p:spPr bwMode="auto">
          <a:xfrm>
            <a:off x="7127875" y="6381750"/>
            <a:ext cx="2016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DE GUINDOS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mariano_obrer_caricatura_kikelin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4713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235825" y="6381750"/>
            <a:ext cx="12239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RAJOY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merkel_rajoy_caricatura_kikelin en la virgen de melu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0"/>
            <a:ext cx="4591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659563" y="6073775"/>
            <a:ext cx="2592387" cy="784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500" b="1" dirty="0">
                <a:solidFill>
                  <a:schemeClr val="bg1">
                    <a:lumMod val="85000"/>
                  </a:schemeClr>
                </a:solidFill>
              </a:rPr>
              <a:t>MERKEL Y RAJOY </a:t>
            </a:r>
          </a:p>
          <a:p>
            <a:pPr algn="ctr">
              <a:defRPr/>
            </a:pPr>
            <a:r>
              <a:rPr lang="es-ES" sz="1500" b="1" dirty="0">
                <a:solidFill>
                  <a:schemeClr val="bg1">
                    <a:lumMod val="85000"/>
                  </a:schemeClr>
                </a:solidFill>
              </a:rPr>
              <a:t>EN  </a:t>
            </a:r>
          </a:p>
          <a:p>
            <a:pPr algn="ctr">
              <a:defRPr/>
            </a:pPr>
            <a:r>
              <a:rPr lang="es-ES" sz="1500" b="1" dirty="0">
                <a:solidFill>
                  <a:schemeClr val="bg1">
                    <a:lumMod val="85000"/>
                  </a:schemeClr>
                </a:solidFill>
              </a:rPr>
              <a:t>“LA </a:t>
            </a:r>
            <a:r>
              <a:rPr lang="es-ES" sz="1500" b="1" dirty="0">
                <a:solidFill>
                  <a:schemeClr val="bg1">
                    <a:lumMod val="85000"/>
                  </a:schemeClr>
                </a:solidFill>
              </a:rPr>
              <a:t>VIRGEN DE </a:t>
            </a:r>
            <a:r>
              <a:rPr lang="es-ES" sz="1500" b="1" dirty="0">
                <a:solidFill>
                  <a:schemeClr val="bg1">
                    <a:lumMod val="85000"/>
                  </a:schemeClr>
                </a:solidFill>
              </a:rPr>
              <a:t>MELUN”</a:t>
            </a:r>
            <a:endParaRPr lang="es-ES" sz="15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2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Imagen" descr="wert_gollum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0"/>
            <a:ext cx="7480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042988" y="6519863"/>
            <a:ext cx="16573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WERT</a:t>
            </a:r>
          </a:p>
        </p:txBody>
      </p:sp>
    </p:spTree>
  </p:cSld>
  <p:clrMapOvr>
    <a:masterClrMapping/>
  </p:clrMapOvr>
  <p:transition spd="slow" advTm="34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GONZLE~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3888" y="0"/>
            <a:ext cx="4995862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9388" y="6381750"/>
            <a:ext cx="2160587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GONZALEZ  PONS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camps_telv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6300" y="0"/>
            <a:ext cx="485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235825" y="6519863"/>
            <a:ext cx="16573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CAMPS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3 Imagen" descr="rita_barbera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7738" y="0"/>
            <a:ext cx="4586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04025" y="6519863"/>
            <a:ext cx="23399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RITA  BARBERÁ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Imagen" descr="ruiz_gallardon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9475" y="0"/>
            <a:ext cx="484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308850" y="6519863"/>
            <a:ext cx="16557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GALLARDÓN</a:t>
            </a:r>
          </a:p>
        </p:txBody>
      </p:sp>
    </p:spTree>
  </p:cSld>
  <p:clrMapOvr>
    <a:masterClrMapping/>
  </p:clrMapOvr>
  <p:transition spd="slow" advTm="34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alvarez_cascos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9475" y="0"/>
            <a:ext cx="484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019925" y="6519863"/>
            <a:ext cx="21240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ALVAREZ  CASCOS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4 Imagen" descr="rato_caricatura_kikelin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8138" y="0"/>
            <a:ext cx="8467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50825" y="6308725"/>
            <a:ext cx="1512888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RATO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3 Imagen" descr="coro_celestial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2916238" y="115888"/>
            <a:ext cx="35274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CORO CELESTIAL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61461_497558133588135_192825348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4713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451725" y="6519863"/>
            <a:ext cx="13684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AGUIRRE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3 Imagen" descr="5833_618976238112990_1685056291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3425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75463" y="6273800"/>
            <a:ext cx="22685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SAENZ  DE SANTAMARÍA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cospedal_monja_caricatura_kikelin[4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2650" y="0"/>
            <a:ext cx="4838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019925" y="6519863"/>
            <a:ext cx="21240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COSPEDAL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3 Imagen" descr="caricatura-javier-aren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9450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96188" y="6519863"/>
            <a:ext cx="1296987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ARENAS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3 Imagen" descr="485614_602019813141966_1003280303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5650" y="0"/>
            <a:ext cx="4849813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451725" y="6519863"/>
            <a:ext cx="129698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FABRA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3 Imagen" descr="federicotrill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9163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740650" y="6519863"/>
            <a:ext cx="10080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TRILLO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3 Imagen" descr="alicia_sanchez_camacho_croft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0088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6519863"/>
            <a:ext cx="29876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SÁNCHEZ  CAMACHO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3 Imagen" descr="zaplanacaricaturakikelixw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0"/>
            <a:ext cx="4824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235825" y="6381750"/>
            <a:ext cx="15843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ZAPLANA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GRIÑÁN</a:t>
            </a:r>
          </a:p>
        </p:txBody>
      </p:sp>
      <p:pic>
        <p:nvPicPr>
          <p:cNvPr id="24579" name="3 Imagen" descr="grinancaricatura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8663" y="0"/>
            <a:ext cx="484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308850" y="6519863"/>
            <a:ext cx="136683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GRIÑÁN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rubalcaba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0"/>
            <a:ext cx="6005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451725" y="6519863"/>
            <a:ext cx="16922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RUBALCABA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carrillo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0"/>
            <a:ext cx="453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019925" y="6519863"/>
            <a:ext cx="194468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CARRILLO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magen" descr="obama_reeleccion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0"/>
            <a:ext cx="4606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308850" y="6519863"/>
            <a:ext cx="18351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OBAMA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3 Imagen" descr="4hugochve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9163" y="0"/>
            <a:ext cx="4583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451725" y="6519863"/>
            <a:ext cx="129698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CHÁVEZ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magen" descr="cristina_argentina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875463" y="5661025"/>
            <a:ext cx="2268537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CRISTINA  KIRCHNER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3 Imagen" descr="franco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3763" y="0"/>
            <a:ext cx="481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24750" y="6519863"/>
            <a:ext cx="12239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FRANCO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3 Imagen" descr="kim_jong_un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518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3 CuadroTexto"/>
          <p:cNvSpPr txBox="1">
            <a:spLocks noChangeArrowheads="1"/>
          </p:cNvSpPr>
          <p:nvPr/>
        </p:nvSpPr>
        <p:spPr bwMode="auto">
          <a:xfrm>
            <a:off x="7164388" y="6488113"/>
            <a:ext cx="19796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KIM JONG UN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4 Imagen" descr="dalailam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24150" y="685800"/>
            <a:ext cx="36957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04025" y="6381750"/>
            <a:ext cx="23399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DALAI  LAMA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3 Imagen" descr="urdangarin_caricatura_kikeli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4250" y="0"/>
            <a:ext cx="463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164388" y="6519863"/>
            <a:ext cx="17637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URDANGARIN</a:t>
            </a:r>
          </a:p>
        </p:txBody>
      </p:sp>
    </p:spTree>
  </p:cSld>
  <p:clrMapOvr>
    <a:masterClrMapping/>
  </p:clrMapOvr>
  <p:transition spd="slow" advTm="3500">
    <p:split orient="vert"/>
    <p:sndAc>
      <p:stSnd>
        <p:snd r:embed="rId3" name="New Orleans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duquesaalba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76500" y="0"/>
            <a:ext cx="451485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7019925" y="6273800"/>
            <a:ext cx="21240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DUQUESA                       DE  ALBA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3 Marcador de contenido" descr="Labordeta_caricatura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24075" y="25400"/>
            <a:ext cx="4833938" cy="6807200"/>
          </a:xfrm>
        </p:spPr>
      </p:pic>
      <p:sp>
        <p:nvSpPr>
          <p:cNvPr id="4" name="3 CuadroTexto"/>
          <p:cNvSpPr txBox="1"/>
          <p:nvPr/>
        </p:nvSpPr>
        <p:spPr>
          <a:xfrm>
            <a:off x="7164388" y="6519863"/>
            <a:ext cx="18002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LABORDETA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3 Imagen" descr="bardem_silva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5363" y="0"/>
            <a:ext cx="484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7596188" y="6519863"/>
            <a:ext cx="12239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BARDEM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3 Imagen" descr="3fernandofernngme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4713" y="0"/>
            <a:ext cx="485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019925" y="6519863"/>
            <a:ext cx="21240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FERNÁN  GÓMEZ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3 Marcador de contenido" descr="berlanga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24075" y="0"/>
            <a:ext cx="4926013" cy="6381750"/>
          </a:xfrm>
        </p:spPr>
      </p:pic>
      <p:sp>
        <p:nvSpPr>
          <p:cNvPr id="4" name="3 CuadroTexto"/>
          <p:cNvSpPr txBox="1"/>
          <p:nvPr/>
        </p:nvSpPr>
        <p:spPr>
          <a:xfrm>
            <a:off x="7380288" y="6381750"/>
            <a:ext cx="14398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BERLANGA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sampedro_caricatura_kikeli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6938" y="0"/>
            <a:ext cx="4852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380288" y="6519863"/>
            <a:ext cx="14398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SAMPEDRO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3 Marcador de contenido" descr="eduard_punset_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692275" y="0"/>
            <a:ext cx="57658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7524750" y="6519863"/>
            <a:ext cx="12239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PUNSET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3 Marcador de contenido" descr="rafanadal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24075" y="0"/>
            <a:ext cx="4800600" cy="6858000"/>
          </a:xfrm>
        </p:spPr>
      </p:pic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1" name="3 Imagen" descr="8guardiol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9475" y="0"/>
            <a:ext cx="4845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164388" y="6519863"/>
            <a:ext cx="19796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</a:rPr>
              <a:t>GUARDIOLA</a:t>
            </a: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779912" y="2780928"/>
            <a:ext cx="21419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8000" b="1" dirty="0">
                <a:ln w="1905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FIN</a:t>
            </a:r>
            <a:endParaRPr lang="es-ES" sz="8000" b="1" dirty="0">
              <a:ln w="1905">
                <a:solidFill>
                  <a:schemeClr val="bg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3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ICATURAS de KIKEL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CARICATURAS de KIKELIN</Template>
  <TotalTime>0</TotalTime>
  <Words>174</Words>
  <Application>Microsoft Office PowerPoint</Application>
  <PresentationFormat>Presentación en pantalla (4:3)</PresentationFormat>
  <Paragraphs>113</Paragraphs>
  <Slides>43</Slides>
  <Notes>41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7" baseType="lpstr">
      <vt:lpstr>Arial</vt:lpstr>
      <vt:lpstr>Calibri</vt:lpstr>
      <vt:lpstr>CARICATURAS de KIKELIN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GRIÑÁN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2013-10-25T12:26:08Z</dcterms:created>
  <dcterms:modified xsi:type="dcterms:W3CDTF">2013-10-25T12:30:26Z</dcterms:modified>
</cp:coreProperties>
</file>