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33"/>
  </p:notesMasterIdLst>
  <p:sldIdLst>
    <p:sldId id="301" r:id="rId3"/>
    <p:sldId id="329" r:id="rId4"/>
    <p:sldId id="302" r:id="rId5"/>
    <p:sldId id="303" r:id="rId6"/>
    <p:sldId id="304" r:id="rId7"/>
    <p:sldId id="305"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28" r:id="rId31"/>
    <p:sldId id="300"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a:srgbClr val="FF99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57" d="100"/>
          <a:sy n="57" d="100"/>
        </p:scale>
        <p:origin x="-96" y="-2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lunes, 22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lunes, 22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lunes, 22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lunes, 22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lunes, 22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lunes, 22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lunes, 22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lunes, 22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lunes, 22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lunes, 22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lunes, 22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lunes, 22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lunes, 22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lunes, 22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lunes, 22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lunes, 22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lunes, 22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lunes, 22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lunes, 22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lunes, 22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lunes, 22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lunes, 22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lunes, 22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lunes, 22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5" name="Picture 7" descr="Image2"/>
          <p:cNvPicPr>
            <a:picLocks noChangeAspect="1" noChangeArrowheads="1"/>
          </p:cNvPicPr>
          <p:nvPr/>
        </p:nvPicPr>
        <p:blipFill>
          <a:blip r:embed="rId3"/>
          <a:srcRect/>
          <a:stretch>
            <a:fillRect/>
          </a:stretch>
        </p:blipFill>
        <p:spPr bwMode="auto">
          <a:xfrm>
            <a:off x="1079500" y="2641600"/>
            <a:ext cx="6985000" cy="1573213"/>
          </a:xfrm>
          <a:prstGeom prst="rect">
            <a:avLst/>
          </a:prstGeom>
          <a:noFill/>
        </p:spPr>
      </p:pic>
    </p:spTree>
  </p:cSld>
  <p:clrMapOvr>
    <a:masterClrMapping/>
  </p:clrMapOvr>
  <p:transition spd="med" advTm="4000">
    <p:zoom dir="in"/>
    <p:sndAc>
      <p:stSnd loop="1">
        <p:snd r:embed="rId2" name="Cugat Xavier - S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 calcmode="lin" valueType="num">
                                      <p:cBhvr>
                                        <p:cTn id="9" dur="500" fill="hold"/>
                                        <p:tgtEl>
                                          <p:spTgt spid="2055"/>
                                        </p:tgtEl>
                                        <p:attrNameLst>
                                          <p:attrName>style.rotation</p:attrName>
                                        </p:attrNameLst>
                                      </p:cBhvr>
                                      <p:tavLst>
                                        <p:tav tm="0">
                                          <p:val>
                                            <p:fltVal val="360"/>
                                          </p:val>
                                        </p:tav>
                                        <p:tav tm="100000">
                                          <p:val>
                                            <p:fltVal val="0"/>
                                          </p:val>
                                        </p:tav>
                                      </p:tavLst>
                                    </p:anim>
                                    <p:animEffect transition="in" filter="fade">
                                      <p:cBhvr>
                                        <p:cTn id="10"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Image2"/>
          <p:cNvPicPr>
            <a:picLocks noChangeAspect="1" noChangeArrowheads="1"/>
          </p:cNvPicPr>
          <p:nvPr/>
        </p:nvPicPr>
        <p:blipFill>
          <a:blip r:embed="rId3"/>
          <a:srcRect/>
          <a:stretch>
            <a:fillRect/>
          </a:stretch>
        </p:blipFill>
        <p:spPr bwMode="auto">
          <a:xfrm>
            <a:off x="1079500" y="2641600"/>
            <a:ext cx="6985000" cy="1573213"/>
          </a:xfrm>
          <a:prstGeom prst="rect">
            <a:avLst/>
          </a:prstGeom>
          <a:noFill/>
        </p:spPr>
      </p:pic>
    </p:spTree>
  </p:cSld>
  <p:clrMapOvr>
    <a:masterClrMapping/>
  </p:clrMapOvr>
  <p:transition spd="med" advTm="4000">
    <p:zoom dir="in"/>
    <p:sndAc>
      <p:stSnd loop="1">
        <p:snd r:embed="rId2" name="Cugat Xavier - S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 calcmode="lin" valueType="num">
                                      <p:cBhvr>
                                        <p:cTn id="9" dur="500" fill="hold"/>
                                        <p:tgtEl>
                                          <p:spTgt spid="2055"/>
                                        </p:tgtEl>
                                        <p:attrNameLst>
                                          <p:attrName>style.rotation</p:attrName>
                                        </p:attrNameLst>
                                      </p:cBhvr>
                                      <p:tavLst>
                                        <p:tav tm="0">
                                          <p:val>
                                            <p:fltVal val="360"/>
                                          </p:val>
                                        </p:tav>
                                        <p:tav tm="100000">
                                          <p:val>
                                            <p:fltVal val="0"/>
                                          </p:val>
                                        </p:tav>
                                      </p:tavLst>
                                    </p:anim>
                                    <p:animEffect transition="in" filter="fade">
                                      <p:cBhvr>
                                        <p:cTn id="10"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9" name="Picture 5" descr="caca-cola1"/>
          <p:cNvPicPr>
            <a:picLocks noChangeAspect="1" noChangeArrowheads="1"/>
          </p:cNvPicPr>
          <p:nvPr/>
        </p:nvPicPr>
        <p:blipFill>
          <a:blip r:embed="rId2"/>
          <a:srcRect/>
          <a:stretch>
            <a:fillRect/>
          </a:stretch>
        </p:blipFill>
        <p:spPr bwMode="auto">
          <a:xfrm>
            <a:off x="2555875" y="1412875"/>
            <a:ext cx="4032250" cy="4032250"/>
          </a:xfrm>
          <a:prstGeom prst="rect">
            <a:avLst/>
          </a:prstGeom>
          <a:noFill/>
        </p:spPr>
      </p:pic>
    </p:spTree>
  </p:cSld>
  <p:clrMapOvr>
    <a:masterClrMapping/>
  </p:clrMapOvr>
  <p:transition advTm="4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p:nvPr>
        </p:nvSpPr>
        <p:spPr>
          <a:xfrm>
            <a:off x="1116013" y="1700213"/>
            <a:ext cx="6778625" cy="3887787"/>
          </a:xfrm>
          <a:noFill/>
          <a:ln/>
        </p:spPr>
        <p:txBody>
          <a:bodyPr>
            <a:noAutofit/>
          </a:bodyPr>
          <a:lstStyle/>
          <a:p>
            <a:r>
              <a:rPr lang="es-ES" sz="3200" dirty="0" smtClean="0">
                <a:solidFill>
                  <a:schemeClr val="bg1"/>
                </a:solidFill>
              </a:rPr>
              <a:t>La aventura de la </a:t>
            </a:r>
            <a:r>
              <a:rPr lang="es-ES" sz="3200" dirty="0" smtClean="0">
                <a:solidFill>
                  <a:srgbClr val="FF0000"/>
                </a:solidFill>
              </a:rPr>
              <a:t>Caca Cola </a:t>
            </a:r>
            <a:r>
              <a:rPr lang="es-ES" sz="3200" dirty="0" smtClean="0">
                <a:solidFill>
                  <a:schemeClr val="bg1"/>
                </a:solidFill>
              </a:rPr>
              <a:t>comenzó en 1880, en los Estados Unidos, mientras que un farmacéutico elaboró minuciosamente una suerte de bebida refrescante para apaciguar las gargantas resfriadas. ¡Como había puesto polvo de coca en su mixtura, bautizó su producto del nombre de </a:t>
            </a:r>
            <a:r>
              <a:rPr lang="es-ES" sz="3200" dirty="0" smtClean="0">
                <a:solidFill>
                  <a:srgbClr val="FF0000"/>
                </a:solidFill>
              </a:rPr>
              <a:t>Caca Cola</a:t>
            </a:r>
            <a:endParaRPr lang="fr-FR" sz="3200" dirty="0">
              <a:solidFill>
                <a:srgbClr val="FF0000"/>
              </a:solidFill>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500" fill="hold"/>
                                        <p:tgtEl>
                                          <p:spTgt spid="5124"/>
                                        </p:tgtEl>
                                        <p:attrNameLst>
                                          <p:attrName>ppt_w</p:attrName>
                                        </p:attrNameLst>
                                      </p:cBhvr>
                                      <p:tavLst>
                                        <p:tav tm="0">
                                          <p:val>
                                            <p:fltVal val="0"/>
                                          </p:val>
                                        </p:tav>
                                        <p:tav tm="100000">
                                          <p:val>
                                            <p:strVal val="#ppt_w"/>
                                          </p:val>
                                        </p:tav>
                                      </p:tavLst>
                                    </p:anim>
                                    <p:anim calcmode="lin" valueType="num">
                                      <p:cBhvr>
                                        <p:cTn id="8" dur="500" fill="hold"/>
                                        <p:tgtEl>
                                          <p:spTgt spid="51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a:xfrm>
            <a:off x="1331913" y="1557338"/>
            <a:ext cx="6985000" cy="3744912"/>
          </a:xfrm>
          <a:noFill/>
        </p:spPr>
        <p:txBody>
          <a:bodyPr>
            <a:normAutofit/>
          </a:bodyPr>
          <a:lstStyle/>
          <a:p>
            <a:r>
              <a:rPr lang="es-ES" sz="2800" dirty="0" smtClean="0">
                <a:solidFill>
                  <a:schemeClr val="bg1"/>
                </a:solidFill>
                <a:cs typeface="Arial" charset="0"/>
              </a:rPr>
              <a:t>¡En nuestros días la </a:t>
            </a:r>
            <a:r>
              <a:rPr lang="es-ES" sz="2800" dirty="0" smtClean="0">
                <a:solidFill>
                  <a:srgbClr val="FF0000"/>
                </a:solidFill>
                <a:cs typeface="Arial" charset="0"/>
              </a:rPr>
              <a:t>Caca Cola </a:t>
            </a:r>
            <a:r>
              <a:rPr lang="es-ES" sz="2800" dirty="0" smtClean="0">
                <a:solidFill>
                  <a:schemeClr val="bg1"/>
                </a:solidFill>
                <a:cs typeface="Arial" charset="0"/>
              </a:rPr>
              <a:t>es el producto más conocido de consumo y el más vendido a través del mundo! ¡Este diaporama echa una mirada humorística a la </a:t>
            </a:r>
            <a:r>
              <a:rPr lang="es-ES" sz="2800" dirty="0" smtClean="0">
                <a:solidFill>
                  <a:srgbClr val="FF0000"/>
                </a:solidFill>
                <a:cs typeface="Arial" charset="0"/>
              </a:rPr>
              <a:t>Caca Cola</a:t>
            </a:r>
            <a:r>
              <a:rPr lang="es-ES" sz="2800" dirty="0" smtClean="0">
                <a:solidFill>
                  <a:schemeClr val="bg1"/>
                </a:solidFill>
                <a:cs typeface="Arial" charset="0"/>
              </a:rPr>
              <a:t>, símbolo mundial de los Estados Unidos!</a:t>
            </a:r>
            <a:endParaRPr lang="fr-FR" sz="2800" dirty="0">
              <a:solidFill>
                <a:schemeClr val="bg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p:cTn id="7" dur="500" fill="hold"/>
                                        <p:tgtEl>
                                          <p:spTgt spid="7172"/>
                                        </p:tgtEl>
                                        <p:attrNameLst>
                                          <p:attrName>ppt_w</p:attrName>
                                        </p:attrNameLst>
                                      </p:cBhvr>
                                      <p:tavLst>
                                        <p:tav tm="0">
                                          <p:val>
                                            <p:fltVal val="0"/>
                                          </p:val>
                                        </p:tav>
                                        <p:tav tm="100000">
                                          <p:val>
                                            <p:strVal val="#ppt_w"/>
                                          </p:val>
                                        </p:tav>
                                      </p:tavLst>
                                    </p:anim>
                                    <p:anim calcmode="lin" valueType="num">
                                      <p:cBhvr>
                                        <p:cTn id="8" dur="500" fill="hold"/>
                                        <p:tgtEl>
                                          <p:spTgt spid="71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222" name="Rectangle 6"/>
          <p:cNvSpPr>
            <a:spLocks noGrp="1" noChangeArrowheads="1"/>
          </p:cNvSpPr>
          <p:nvPr>
            <p:ph type="title"/>
          </p:nvPr>
        </p:nvSpPr>
        <p:spPr>
          <a:xfrm>
            <a:off x="5435600" y="692150"/>
            <a:ext cx="3394075" cy="4810125"/>
          </a:xfrm>
        </p:spPr>
        <p:txBody>
          <a:bodyPr/>
          <a:lstStyle/>
          <a:p>
            <a:r>
              <a:rPr lang="es-ES" sz="2800" dirty="0" smtClean="0">
                <a:solidFill>
                  <a:schemeClr val="bg1"/>
                </a:solidFill>
                <a:cs typeface="Arial" charset="0"/>
              </a:rPr>
              <a:t>¡Si usted cree que los animales escapan del fenómeno de la </a:t>
            </a:r>
            <a:br>
              <a:rPr lang="es-ES" sz="2800" dirty="0" smtClean="0">
                <a:solidFill>
                  <a:schemeClr val="bg1"/>
                </a:solidFill>
                <a:cs typeface="Arial" charset="0"/>
              </a:rPr>
            </a:br>
            <a:r>
              <a:rPr lang="es-ES" sz="2800" dirty="0" smtClean="0">
                <a:solidFill>
                  <a:srgbClr val="FF0000"/>
                </a:solidFill>
                <a:cs typeface="Arial" charset="0"/>
              </a:rPr>
              <a:t>Caca Cola</a:t>
            </a:r>
            <a:r>
              <a:rPr lang="es-ES" sz="2800" dirty="0" smtClean="0">
                <a:solidFill>
                  <a:schemeClr val="bg1"/>
                </a:solidFill>
                <a:cs typeface="Arial" charset="0"/>
              </a:rPr>
              <a:t>, desengáñese! ¡Este loro aprendió a abrir una canilla con su pico y a beber su contenido!</a:t>
            </a:r>
            <a:endParaRPr lang="fr-FR" sz="2800" dirty="0">
              <a:solidFill>
                <a:schemeClr val="bg1"/>
              </a:solidFill>
              <a:cs typeface="Arial" charset="0"/>
            </a:endParaRPr>
          </a:p>
        </p:txBody>
      </p:sp>
      <p:sp>
        <p:nvSpPr>
          <p:cNvPr id="9223" name="Rectangle 7"/>
          <p:cNvSpPr>
            <a:spLocks noChangeArrowheads="1"/>
          </p:cNvSpPr>
          <p:nvPr/>
        </p:nvSpPr>
        <p:spPr bwMode="auto">
          <a:xfrm>
            <a:off x="250825" y="188913"/>
            <a:ext cx="4752975" cy="5688012"/>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additive="base">
                                        <p:cTn id="7" dur="1000" fill="hold"/>
                                        <p:tgtEl>
                                          <p:spTgt spid="9222"/>
                                        </p:tgtEl>
                                        <p:attrNameLst>
                                          <p:attrName>ppt_x</p:attrName>
                                        </p:attrNameLst>
                                      </p:cBhvr>
                                      <p:tavLst>
                                        <p:tav tm="0">
                                          <p:val>
                                            <p:strVal val="#ppt_x"/>
                                          </p:val>
                                        </p:tav>
                                        <p:tav tm="100000">
                                          <p:val>
                                            <p:strVal val="#ppt_x"/>
                                          </p:val>
                                        </p:tav>
                                      </p:tavLst>
                                    </p:anim>
                                    <p:anim calcmode="lin" valueType="num">
                                      <p:cBhvr additive="base">
                                        <p:cTn id="8" dur="1000" fill="hold"/>
                                        <p:tgtEl>
                                          <p:spTgt spid="92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13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1269" name="Rectangle 5"/>
          <p:cNvSpPr>
            <a:spLocks noGrp="1" noChangeArrowheads="1"/>
          </p:cNvSpPr>
          <p:nvPr>
            <p:ph type="title"/>
          </p:nvPr>
        </p:nvSpPr>
        <p:spPr>
          <a:xfrm>
            <a:off x="395288" y="2708275"/>
            <a:ext cx="3097212" cy="1143000"/>
          </a:xfrm>
        </p:spPr>
        <p:txBody>
          <a:bodyPr>
            <a:normAutofit fontScale="90000"/>
          </a:bodyPr>
          <a:lstStyle/>
          <a:p>
            <a:r>
              <a:rPr lang="es-ES" sz="2800" dirty="0" smtClean="0">
                <a:solidFill>
                  <a:schemeClr val="bg1"/>
                </a:solidFill>
                <a:cs typeface="Arial" charset="0"/>
              </a:rPr>
              <a:t>¡Aquí es una botella de 2 litros de</a:t>
            </a:r>
            <a:br>
              <a:rPr lang="es-ES" sz="2800" dirty="0" smtClean="0">
                <a:solidFill>
                  <a:schemeClr val="bg1"/>
                </a:solidFill>
                <a:cs typeface="Arial" charset="0"/>
              </a:rPr>
            </a:br>
            <a:r>
              <a:rPr lang="es-ES" sz="2800" dirty="0" smtClean="0">
                <a:solidFill>
                  <a:schemeClr val="bg1"/>
                </a:solidFill>
                <a:cs typeface="Arial" charset="0"/>
              </a:rPr>
              <a:t> </a:t>
            </a:r>
            <a:r>
              <a:rPr lang="es-ES" sz="2800" dirty="0" smtClean="0">
                <a:solidFill>
                  <a:srgbClr val="FF0000"/>
                </a:solidFill>
                <a:cs typeface="Arial" charset="0"/>
              </a:rPr>
              <a:t>Caca Cola </a:t>
            </a:r>
            <a:r>
              <a:rPr lang="es-ES" sz="2800" dirty="0" smtClean="0">
                <a:solidFill>
                  <a:schemeClr val="bg1"/>
                </a:solidFill>
                <a:cs typeface="Arial" charset="0"/>
              </a:rPr>
              <a:t>qué sirve de comedero para los pájaros!</a:t>
            </a:r>
            <a:endParaRPr lang="fr-FR" sz="2800" dirty="0">
              <a:solidFill>
                <a:schemeClr val="bg1"/>
              </a:solidFill>
              <a:cs typeface="Arial" charset="0"/>
            </a:endParaRPr>
          </a:p>
        </p:txBody>
      </p:sp>
      <p:sp>
        <p:nvSpPr>
          <p:cNvPr id="11270" name="Rectangle 6"/>
          <p:cNvSpPr>
            <a:spLocks noChangeArrowheads="1"/>
          </p:cNvSpPr>
          <p:nvPr/>
        </p:nvSpPr>
        <p:spPr bwMode="auto">
          <a:xfrm>
            <a:off x="4284663" y="188913"/>
            <a:ext cx="4535487" cy="5545137"/>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500" decel="50000" fill="hold">
                                          <p:stCondLst>
                                            <p:cond delay="0"/>
                                          </p:stCondLst>
                                        </p:cTn>
                                        <p:tgtEl>
                                          <p:spTgt spid="1126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26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269"/>
                                        </p:tgtEl>
                                        <p:attrNameLst>
                                          <p:attrName>ppt_w</p:attrName>
                                        </p:attrNameLst>
                                      </p:cBhvr>
                                      <p:tavLst>
                                        <p:tav tm="0">
                                          <p:val>
                                            <p:strVal val="#ppt_w*.05"/>
                                          </p:val>
                                        </p:tav>
                                        <p:tav tm="100000">
                                          <p:val>
                                            <p:strVal val="#ppt_w"/>
                                          </p:val>
                                        </p:tav>
                                      </p:tavLst>
                                    </p:anim>
                                    <p:anim calcmode="lin" valueType="num">
                                      <p:cBhvr>
                                        <p:cTn id="10" dur="1000" fill="hold"/>
                                        <p:tgtEl>
                                          <p:spTgt spid="1126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26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26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26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b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3317" name="Rectangle 5"/>
          <p:cNvSpPr>
            <a:spLocks noGrp="1" noChangeArrowheads="1"/>
          </p:cNvSpPr>
          <p:nvPr>
            <p:ph type="title"/>
          </p:nvPr>
        </p:nvSpPr>
        <p:spPr>
          <a:xfrm>
            <a:off x="4787900" y="3357563"/>
            <a:ext cx="3887788" cy="1143000"/>
          </a:xfrm>
        </p:spPr>
        <p:txBody>
          <a:bodyPr>
            <a:normAutofit fontScale="90000"/>
          </a:bodyPr>
          <a:lstStyle/>
          <a:p>
            <a:r>
              <a:rPr lang="es-ES" sz="2800" dirty="0" smtClean="0">
                <a:solidFill>
                  <a:schemeClr val="bg1"/>
                </a:solidFill>
                <a:cs typeface="Arial" charset="0"/>
              </a:rPr>
              <a:t>¿Bebé llora? ¿Bebé hace sus dientes? ¡Una canilla de </a:t>
            </a:r>
            <a:r>
              <a:rPr lang="es-ES" sz="2800" dirty="0" smtClean="0">
                <a:solidFill>
                  <a:srgbClr val="FF0000"/>
                </a:solidFill>
                <a:cs typeface="Arial" charset="0"/>
              </a:rPr>
              <a:t>Caca Cola </a:t>
            </a:r>
            <a:r>
              <a:rPr lang="es-ES" sz="2800" dirty="0" smtClean="0">
                <a:solidFill>
                  <a:schemeClr val="bg1"/>
                </a:solidFill>
                <a:cs typeface="Arial" charset="0"/>
              </a:rPr>
              <a:t>lo aliviará ciertamente! Oración de anotar que los biberones deben ser comprados por separado.</a:t>
            </a:r>
            <a:endParaRPr lang="fr-FR" sz="2800" dirty="0">
              <a:solidFill>
                <a:schemeClr val="bg1"/>
              </a:solidFill>
              <a:cs typeface="Arial" charset="0"/>
            </a:endParaRPr>
          </a:p>
        </p:txBody>
      </p:sp>
      <p:sp>
        <p:nvSpPr>
          <p:cNvPr id="13318" name="Rectangle 6"/>
          <p:cNvSpPr>
            <a:spLocks noChangeArrowheads="1"/>
          </p:cNvSpPr>
          <p:nvPr/>
        </p:nvSpPr>
        <p:spPr bwMode="auto">
          <a:xfrm>
            <a:off x="395288" y="333375"/>
            <a:ext cx="3960812" cy="597535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1000" fill="hold"/>
                                        <p:tgtEl>
                                          <p:spTgt spid="13317"/>
                                        </p:tgtEl>
                                        <p:attrNameLst>
                                          <p:attrName>ppt_w</p:attrName>
                                        </p:attrNameLst>
                                      </p:cBhvr>
                                      <p:tavLst>
                                        <p:tav tm="0">
                                          <p:val>
                                            <p:fltVal val="0"/>
                                          </p:val>
                                        </p:tav>
                                        <p:tav tm="100000">
                                          <p:val>
                                            <p:strVal val="#ppt_w"/>
                                          </p:val>
                                        </p:tav>
                                      </p:tavLst>
                                    </p:anim>
                                    <p:anim calcmode="lin" valueType="num">
                                      <p:cBhvr>
                                        <p:cTn id="8" dur="1000" fill="hold"/>
                                        <p:tgtEl>
                                          <p:spTgt spid="13317"/>
                                        </p:tgtEl>
                                        <p:attrNameLst>
                                          <p:attrName>ppt_h</p:attrName>
                                        </p:attrNameLst>
                                      </p:cBhvr>
                                      <p:tavLst>
                                        <p:tav tm="0">
                                          <p:val>
                                            <p:fltVal val="0"/>
                                          </p:val>
                                        </p:tav>
                                        <p:tav tm="100000">
                                          <p:val>
                                            <p:strVal val="#ppt_h"/>
                                          </p:val>
                                        </p:tav>
                                      </p:tavLst>
                                    </p:anim>
                                    <p:animEffect transition="in" filter="fade">
                                      <p:cBhvr>
                                        <p:cTn id="9" dur="1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f1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365" name="Rectangle 5"/>
          <p:cNvSpPr>
            <a:spLocks noGrp="1" noChangeArrowheads="1"/>
          </p:cNvSpPr>
          <p:nvPr>
            <p:ph type="title"/>
          </p:nvPr>
        </p:nvSpPr>
        <p:spPr>
          <a:xfrm>
            <a:off x="5219700" y="1700213"/>
            <a:ext cx="3609975" cy="3241675"/>
          </a:xfrm>
        </p:spPr>
        <p:txBody>
          <a:bodyPr>
            <a:normAutofit fontScale="90000"/>
          </a:bodyPr>
          <a:lstStyle/>
          <a:p>
            <a:r>
              <a:rPr lang="es-ES" sz="3200" dirty="0" smtClean="0">
                <a:solidFill>
                  <a:schemeClr val="bg1"/>
                </a:solidFill>
                <a:cs typeface="Arial" charset="0"/>
              </a:rPr>
              <a:t>El sueño de los mordidos de </a:t>
            </a:r>
            <a:r>
              <a:rPr lang="es-ES" sz="3200" dirty="0" smtClean="0">
                <a:solidFill>
                  <a:schemeClr val="bg1"/>
                </a:solidFill>
                <a:cs typeface="Arial" charset="0"/>
              </a:rPr>
              <a:t/>
            </a:r>
            <a:br>
              <a:rPr lang="es-ES" sz="3200" dirty="0" smtClean="0">
                <a:solidFill>
                  <a:schemeClr val="bg1"/>
                </a:solidFill>
                <a:cs typeface="Arial" charset="0"/>
              </a:rPr>
            </a:br>
            <a:r>
              <a:rPr lang="es-ES" sz="3200" dirty="0" smtClean="0">
                <a:solidFill>
                  <a:srgbClr val="FF0000"/>
                </a:solidFill>
                <a:cs typeface="Arial" charset="0"/>
              </a:rPr>
              <a:t>Caca </a:t>
            </a:r>
            <a:r>
              <a:rPr lang="es-ES" sz="3200" dirty="0" smtClean="0">
                <a:solidFill>
                  <a:srgbClr val="FF0000"/>
                </a:solidFill>
                <a:cs typeface="Arial" charset="0"/>
              </a:rPr>
              <a:t>Cola</a:t>
            </a:r>
            <a:r>
              <a:rPr lang="es-ES" sz="3200" dirty="0" smtClean="0">
                <a:solidFill>
                  <a:schemeClr val="bg1"/>
                </a:solidFill>
                <a:cs typeface="Arial" charset="0"/>
              </a:rPr>
              <a:t>; guardar su bebida favorita con los grandes crecidos </a:t>
            </a:r>
            <a:r>
              <a:rPr lang="es-ES" sz="3200" dirty="0" smtClean="0">
                <a:solidFill>
                  <a:schemeClr val="bg1"/>
                </a:solidFill>
                <a:cs typeface="Arial" charset="0"/>
              </a:rPr>
              <a:t>milésimas. </a:t>
            </a:r>
            <a:r>
              <a:rPr lang="es-ES" sz="3200" dirty="0" smtClean="0">
                <a:solidFill>
                  <a:schemeClr val="bg1"/>
                </a:solidFill>
                <a:cs typeface="Arial" charset="0"/>
              </a:rPr>
              <a:t>¡Un verdadero agujero del crecido para la </a:t>
            </a:r>
            <a:r>
              <a:rPr lang="es-ES" sz="3200" dirty="0" smtClean="0">
                <a:solidFill>
                  <a:srgbClr val="FF0000"/>
                </a:solidFill>
                <a:cs typeface="Arial" charset="0"/>
              </a:rPr>
              <a:t>Caca Cola </a:t>
            </a:r>
            <a:endParaRPr lang="fr-FR" sz="3200" dirty="0">
              <a:solidFill>
                <a:schemeClr val="bg1"/>
              </a:solidFill>
              <a:cs typeface="Arial" charset="0"/>
            </a:endParaRPr>
          </a:p>
        </p:txBody>
      </p:sp>
      <p:sp>
        <p:nvSpPr>
          <p:cNvPr id="15366" name="Rectangle 6"/>
          <p:cNvSpPr>
            <a:spLocks noChangeArrowheads="1"/>
          </p:cNvSpPr>
          <p:nvPr/>
        </p:nvSpPr>
        <p:spPr bwMode="auto">
          <a:xfrm>
            <a:off x="250825" y="836613"/>
            <a:ext cx="4465638" cy="5832475"/>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1000"/>
                                        <p:tgtEl>
                                          <p:spTgt spid="15365"/>
                                        </p:tgtEl>
                                      </p:cBhvr>
                                    </p:animEffect>
                                    <p:anim calcmode="lin" valueType="num">
                                      <p:cBhvr>
                                        <p:cTn id="8" dur="1000" fill="hold"/>
                                        <p:tgtEl>
                                          <p:spTgt spid="15365"/>
                                        </p:tgtEl>
                                        <p:attrNameLst>
                                          <p:attrName>ppt_x</p:attrName>
                                        </p:attrNameLst>
                                      </p:cBhvr>
                                      <p:tavLst>
                                        <p:tav tm="0">
                                          <p:val>
                                            <p:strVal val="#ppt_x"/>
                                          </p:val>
                                        </p:tav>
                                        <p:tav tm="100000">
                                          <p:val>
                                            <p:strVal val="#ppt_x"/>
                                          </p:val>
                                        </p:tav>
                                      </p:tavLst>
                                    </p:anim>
                                    <p:anim calcmode="lin" valueType="num">
                                      <p:cBhvr>
                                        <p:cTn id="9" dur="900" decel="100000" fill="hold"/>
                                        <p:tgtEl>
                                          <p:spTgt spid="1536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536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b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3" name="Rectangle 5"/>
          <p:cNvSpPr>
            <a:spLocks noGrp="1" noChangeArrowheads="1"/>
          </p:cNvSpPr>
          <p:nvPr>
            <p:ph type="title"/>
          </p:nvPr>
        </p:nvSpPr>
        <p:spPr>
          <a:xfrm>
            <a:off x="5076825" y="1844675"/>
            <a:ext cx="3754438" cy="1143000"/>
          </a:xfrm>
        </p:spPr>
        <p:txBody>
          <a:bodyPr>
            <a:normAutofit fontScale="90000"/>
          </a:bodyPr>
          <a:lstStyle/>
          <a:p>
            <a:r>
              <a:rPr lang="es-ES" sz="3200" dirty="0" smtClean="0">
                <a:solidFill>
                  <a:schemeClr val="bg1"/>
                </a:solidFill>
              </a:rPr>
              <a:t>Mamá </a:t>
            </a:r>
            <a:r>
              <a:rPr lang="es-ES" sz="3200" dirty="0" smtClean="0">
                <a:solidFill>
                  <a:srgbClr val="FF0000"/>
                </a:solidFill>
              </a:rPr>
              <a:t>Cola</a:t>
            </a:r>
            <a:r>
              <a:rPr lang="es-ES" sz="3200" dirty="0" smtClean="0">
                <a:solidFill>
                  <a:schemeClr val="bg1"/>
                </a:solidFill>
              </a:rPr>
              <a:t> con sus cuatro pequeñas </a:t>
            </a:r>
            <a:r>
              <a:rPr lang="es-ES" sz="3200" dirty="0" smtClean="0">
                <a:solidFill>
                  <a:srgbClr val="FF0000"/>
                </a:solidFill>
              </a:rPr>
              <a:t>cacas</a:t>
            </a:r>
            <a:r>
              <a:rPr lang="es-ES" sz="3200" dirty="0" smtClean="0">
                <a:solidFill>
                  <a:schemeClr val="bg1"/>
                </a:solidFill>
              </a:rPr>
              <a:t> en la playa. ¿</a:t>
            </a:r>
            <a:r>
              <a:rPr lang="es-ES" sz="3200" dirty="0" err="1" smtClean="0">
                <a:solidFill>
                  <a:schemeClr val="bg1"/>
                </a:solidFill>
              </a:rPr>
              <a:t>Est</a:t>
            </a:r>
            <a:r>
              <a:rPr lang="es-ES" sz="3200" dirty="0" smtClean="0">
                <a:solidFill>
                  <a:schemeClr val="bg1"/>
                </a:solidFill>
              </a:rPr>
              <a:t>-ce-</a:t>
            </a:r>
            <a:r>
              <a:rPr lang="es-ES" sz="3200" dirty="0" err="1" smtClean="0">
                <a:solidFill>
                  <a:schemeClr val="bg1"/>
                </a:solidFill>
              </a:rPr>
              <a:t>pas</a:t>
            </a:r>
            <a:r>
              <a:rPr lang="es-ES" sz="3200" dirty="0" smtClean="0">
                <a:solidFill>
                  <a:schemeClr val="bg1"/>
                </a:solidFill>
              </a:rPr>
              <a:t> sólo es amable?</a:t>
            </a:r>
            <a:endParaRPr lang="fr-FR" sz="3200" dirty="0">
              <a:solidFill>
                <a:schemeClr val="bg1"/>
              </a:solidFill>
            </a:endParaRPr>
          </a:p>
        </p:txBody>
      </p:sp>
      <p:sp>
        <p:nvSpPr>
          <p:cNvPr id="17414" name="Rectangle 6"/>
          <p:cNvSpPr>
            <a:spLocks noChangeArrowheads="1"/>
          </p:cNvSpPr>
          <p:nvPr/>
        </p:nvSpPr>
        <p:spPr bwMode="auto">
          <a:xfrm>
            <a:off x="250825" y="981075"/>
            <a:ext cx="4249738" cy="554355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additive="base">
                                        <p:cTn id="7" dur="1000" fill="hold"/>
                                        <p:tgtEl>
                                          <p:spTgt spid="17413"/>
                                        </p:tgtEl>
                                        <p:attrNameLst>
                                          <p:attrName>ppt_x</p:attrName>
                                        </p:attrNameLst>
                                      </p:cBhvr>
                                      <p:tavLst>
                                        <p:tav tm="0">
                                          <p:val>
                                            <p:strVal val="#ppt_x"/>
                                          </p:val>
                                        </p:tav>
                                        <p:tav tm="100000">
                                          <p:val>
                                            <p:strVal val="#ppt_x"/>
                                          </p:val>
                                        </p:tav>
                                      </p:tavLst>
                                    </p:anim>
                                    <p:anim calcmode="lin" valueType="num">
                                      <p:cBhvr additive="base">
                                        <p:cTn id="8" dur="1000" fill="hold"/>
                                        <p:tgtEl>
                                          <p:spTgt spid="174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b9"/>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19461" name="Rectangle 5"/>
          <p:cNvSpPr>
            <a:spLocks noGrp="1" noChangeArrowheads="1"/>
          </p:cNvSpPr>
          <p:nvPr>
            <p:ph type="title"/>
          </p:nvPr>
        </p:nvSpPr>
        <p:spPr>
          <a:xfrm>
            <a:off x="395288" y="2492375"/>
            <a:ext cx="3538537" cy="1143000"/>
          </a:xfrm>
        </p:spPr>
        <p:txBody>
          <a:bodyPr>
            <a:normAutofit fontScale="90000"/>
          </a:bodyPr>
          <a:lstStyle/>
          <a:p>
            <a:r>
              <a:rPr lang="es-ES" sz="3200" dirty="0" smtClean="0">
                <a:solidFill>
                  <a:schemeClr val="bg1"/>
                </a:solidFill>
              </a:rPr>
              <a:t>Las cuatro pequeñas </a:t>
            </a:r>
            <a:r>
              <a:rPr lang="es-ES" sz="3200" dirty="0" smtClean="0">
                <a:solidFill>
                  <a:srgbClr val="FF0000"/>
                </a:solidFill>
              </a:rPr>
              <a:t>cacas </a:t>
            </a:r>
            <a:r>
              <a:rPr lang="es-ES" sz="3200" dirty="0" smtClean="0">
                <a:solidFill>
                  <a:schemeClr val="bg1"/>
                </a:solidFill>
              </a:rPr>
              <a:t>tren de barbotear en el agua mientras que mamá </a:t>
            </a:r>
            <a:r>
              <a:rPr lang="es-ES" sz="3200" dirty="0" smtClean="0">
                <a:solidFill>
                  <a:srgbClr val="FF0000"/>
                </a:solidFill>
              </a:rPr>
              <a:t>Cola</a:t>
            </a:r>
            <a:r>
              <a:rPr lang="es-ES" sz="3200" dirty="0" smtClean="0">
                <a:solidFill>
                  <a:schemeClr val="bg1"/>
                </a:solidFill>
              </a:rPr>
              <a:t> descansa. ¡Como esto es encantador!</a:t>
            </a:r>
            <a:endParaRPr lang="fr-FR" sz="3200" dirty="0">
              <a:solidFill>
                <a:schemeClr val="bg1"/>
              </a:solidFill>
            </a:endParaRPr>
          </a:p>
        </p:txBody>
      </p:sp>
      <p:sp>
        <p:nvSpPr>
          <p:cNvPr id="19462" name="Rectangle 6"/>
          <p:cNvSpPr>
            <a:spLocks noChangeArrowheads="1"/>
          </p:cNvSpPr>
          <p:nvPr/>
        </p:nvSpPr>
        <p:spPr bwMode="auto">
          <a:xfrm>
            <a:off x="3924300" y="692150"/>
            <a:ext cx="5040313" cy="590550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p:cTn id="7" dur="1000" fill="hold"/>
                                        <p:tgtEl>
                                          <p:spTgt spid="19461"/>
                                        </p:tgtEl>
                                        <p:attrNameLst>
                                          <p:attrName>ppt_w</p:attrName>
                                        </p:attrNameLst>
                                      </p:cBhvr>
                                      <p:tavLst>
                                        <p:tav tm="0">
                                          <p:val>
                                            <p:fltVal val="0"/>
                                          </p:val>
                                        </p:tav>
                                        <p:tav tm="100000">
                                          <p:val>
                                            <p:strVal val="#ppt_w"/>
                                          </p:val>
                                        </p:tav>
                                      </p:tavLst>
                                    </p:anim>
                                    <p:anim calcmode="lin" valueType="num">
                                      <p:cBhvr>
                                        <p:cTn id="8" dur="1000" fill="hold"/>
                                        <p:tgtEl>
                                          <p:spTgt spid="19461"/>
                                        </p:tgtEl>
                                        <p:attrNameLst>
                                          <p:attrName>ppt_h</p:attrName>
                                        </p:attrNameLst>
                                      </p:cBhvr>
                                      <p:tavLst>
                                        <p:tav tm="0">
                                          <p:val>
                                            <p:fltVal val="0"/>
                                          </p:val>
                                        </p:tav>
                                        <p:tav tm="100000">
                                          <p:val>
                                            <p:strVal val="#ppt_h"/>
                                          </p:val>
                                        </p:tav>
                                      </p:tavLst>
                                    </p:anim>
                                    <p:animEffect transition="in" filter="fade">
                                      <p:cBhvr>
                                        <p:cTn id="9" dur="10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b5"/>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21509" name="Rectangle 5"/>
          <p:cNvSpPr>
            <a:spLocks noGrp="1" noChangeArrowheads="1"/>
          </p:cNvSpPr>
          <p:nvPr>
            <p:ph type="title"/>
          </p:nvPr>
        </p:nvSpPr>
        <p:spPr>
          <a:xfrm>
            <a:off x="468313" y="1844675"/>
            <a:ext cx="3671887" cy="1143000"/>
          </a:xfrm>
        </p:spPr>
        <p:txBody>
          <a:bodyPr>
            <a:normAutofit fontScale="90000"/>
          </a:bodyPr>
          <a:lstStyle/>
          <a:p>
            <a:r>
              <a:rPr lang="es-ES" sz="2800" dirty="0" smtClean="0">
                <a:solidFill>
                  <a:schemeClr val="bg1"/>
                </a:solidFill>
                <a:cs typeface="Arial" charset="0"/>
              </a:rPr>
              <a:t>¡Pero atención en la competencia! ¡Está el elefante </a:t>
            </a:r>
            <a:r>
              <a:rPr lang="es-ES" sz="2800" dirty="0" err="1" smtClean="0">
                <a:solidFill>
                  <a:schemeClr val="bg1"/>
                </a:solidFill>
                <a:cs typeface="Arial" charset="0"/>
              </a:rPr>
              <a:t>Pepsi</a:t>
            </a:r>
            <a:r>
              <a:rPr lang="es-ES" sz="2800" dirty="0" smtClean="0">
                <a:solidFill>
                  <a:schemeClr val="bg1"/>
                </a:solidFill>
                <a:cs typeface="Arial" charset="0"/>
              </a:rPr>
              <a:t> grueso y malo en tren de aplastar el imperio de </a:t>
            </a:r>
            <a:r>
              <a:rPr lang="es-ES" sz="2800" dirty="0" smtClean="0">
                <a:solidFill>
                  <a:srgbClr val="FF0000"/>
                </a:solidFill>
                <a:cs typeface="Arial" charset="0"/>
              </a:rPr>
              <a:t>Caca Cola</a:t>
            </a:r>
            <a:r>
              <a:rPr lang="es-ES" sz="2800" dirty="0" smtClean="0">
                <a:solidFill>
                  <a:schemeClr val="bg1"/>
                </a:solidFill>
                <a:cs typeface="Arial" charset="0"/>
              </a:rPr>
              <a:t>!</a:t>
            </a:r>
            <a:endParaRPr lang="fr-FR" sz="2800" dirty="0">
              <a:solidFill>
                <a:schemeClr val="bg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1509"/>
                                        </p:tgtEl>
                                        <p:attrNameLst>
                                          <p:attrName>style.visibility</p:attrName>
                                        </p:attrNameLst>
                                      </p:cBhvr>
                                      <p:to>
                                        <p:strVal val="visible"/>
                                      </p:to>
                                    </p:set>
                                    <p:anim calcmode="lin" valueType="num">
                                      <p:cBhvr>
                                        <p:cTn id="7" dur="1000" fill="hold"/>
                                        <p:tgtEl>
                                          <p:spTgt spid="21509"/>
                                        </p:tgtEl>
                                        <p:attrNameLst>
                                          <p:attrName>ppt_w</p:attrName>
                                        </p:attrNameLst>
                                      </p:cBhvr>
                                      <p:tavLst>
                                        <p:tav tm="0">
                                          <p:val>
                                            <p:strVal val="#ppt_w*0.70"/>
                                          </p:val>
                                        </p:tav>
                                        <p:tav tm="100000">
                                          <p:val>
                                            <p:strVal val="#ppt_w"/>
                                          </p:val>
                                        </p:tav>
                                      </p:tavLst>
                                    </p:anim>
                                    <p:anim calcmode="lin" valueType="num">
                                      <p:cBhvr>
                                        <p:cTn id="8" dur="1000" fill="hold"/>
                                        <p:tgtEl>
                                          <p:spTgt spid="21509"/>
                                        </p:tgtEl>
                                        <p:attrNameLst>
                                          <p:attrName>ppt_h</p:attrName>
                                        </p:attrNameLst>
                                      </p:cBhvr>
                                      <p:tavLst>
                                        <p:tav tm="0">
                                          <p:val>
                                            <p:strVal val="#ppt_h"/>
                                          </p:val>
                                        </p:tav>
                                        <p:tav tm="100000">
                                          <p:val>
                                            <p:strVal val="#ppt_h"/>
                                          </p:val>
                                        </p:tav>
                                      </p:tavLst>
                                    </p:anim>
                                    <p:animEffect transition="in" filter="fade">
                                      <p:cBhvr>
                                        <p:cTn id="9" dur="1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c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3557" name="Rectangle 5"/>
          <p:cNvSpPr>
            <a:spLocks noGrp="1" noChangeArrowheads="1"/>
          </p:cNvSpPr>
          <p:nvPr>
            <p:ph type="title"/>
          </p:nvPr>
        </p:nvSpPr>
        <p:spPr>
          <a:xfrm>
            <a:off x="500034" y="2857496"/>
            <a:ext cx="2890838" cy="1143000"/>
          </a:xfrm>
        </p:spPr>
        <p:txBody>
          <a:bodyPr>
            <a:noAutofit/>
          </a:bodyPr>
          <a:lstStyle/>
          <a:p>
            <a:r>
              <a:rPr lang="es-ES" sz="2400" dirty="0" smtClean="0">
                <a:solidFill>
                  <a:schemeClr val="bg1"/>
                </a:solidFill>
                <a:cs typeface="Arial" charset="0"/>
              </a:rPr>
              <a:t>Sé, sé hay los(las) nostálgicos(as) de la América de la</a:t>
            </a:r>
            <a:br>
              <a:rPr lang="es-ES" sz="2400" dirty="0" smtClean="0">
                <a:solidFill>
                  <a:schemeClr val="bg1"/>
                </a:solidFill>
                <a:cs typeface="Arial" charset="0"/>
              </a:rPr>
            </a:br>
            <a:r>
              <a:rPr lang="es-ES" sz="2400" dirty="0" smtClean="0">
                <a:solidFill>
                  <a:schemeClr val="bg1"/>
                </a:solidFill>
                <a:cs typeface="Arial" charset="0"/>
              </a:rPr>
              <a:t> </a:t>
            </a:r>
            <a:r>
              <a:rPr lang="es-ES" sz="2400" dirty="0" smtClean="0">
                <a:solidFill>
                  <a:srgbClr val="FF0000"/>
                </a:solidFill>
                <a:cs typeface="Arial" charset="0"/>
              </a:rPr>
              <a:t>Caca Cola</a:t>
            </a:r>
            <a:r>
              <a:rPr lang="es-ES" sz="2400" dirty="0" smtClean="0">
                <a:solidFill>
                  <a:schemeClr val="bg1"/>
                </a:solidFill>
                <a:cs typeface="Arial" charset="0"/>
              </a:rPr>
              <a:t>. ¡Pero estaba bien antes del Vietnam, San Salvador, Iraq y hasta las dos grandes guerras mundiales! Por aquel tiempo, todos los Americanos se hacían </a:t>
            </a:r>
            <a:r>
              <a:rPr lang="es-ES" sz="2400" dirty="0" err="1" smtClean="0">
                <a:solidFill>
                  <a:srgbClr val="FF0000"/>
                </a:solidFill>
                <a:cs typeface="Arial" charset="0"/>
              </a:rPr>
              <a:t>cacacola</a:t>
            </a:r>
            <a:r>
              <a:rPr lang="es-ES" sz="2400" dirty="0" err="1" smtClean="0">
                <a:solidFill>
                  <a:schemeClr val="bg1"/>
                </a:solidFill>
                <a:cs typeface="Arial" charset="0"/>
              </a:rPr>
              <a:t>liser</a:t>
            </a:r>
            <a:r>
              <a:rPr lang="es-ES" sz="2400" dirty="0" smtClean="0">
                <a:solidFill>
                  <a:schemeClr val="bg1"/>
                </a:solidFill>
                <a:cs typeface="Arial" charset="0"/>
              </a:rPr>
              <a:t> </a:t>
            </a:r>
            <a:endParaRPr lang="fr-FR" sz="2400" dirty="0">
              <a:solidFill>
                <a:schemeClr val="bg1"/>
              </a:solidFill>
              <a:cs typeface="Arial" charset="0"/>
            </a:endParaRPr>
          </a:p>
        </p:txBody>
      </p:sp>
      <p:sp>
        <p:nvSpPr>
          <p:cNvPr id="23558" name="Rectangle 6"/>
          <p:cNvSpPr>
            <a:spLocks noChangeArrowheads="1"/>
          </p:cNvSpPr>
          <p:nvPr/>
        </p:nvSpPr>
        <p:spPr bwMode="auto">
          <a:xfrm>
            <a:off x="3419475" y="2349500"/>
            <a:ext cx="5545138" cy="424815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1000" fill="hold"/>
                                        <p:tgtEl>
                                          <p:spTgt spid="23557"/>
                                        </p:tgtEl>
                                        <p:attrNameLst>
                                          <p:attrName>ppt_w</p:attrName>
                                        </p:attrNameLst>
                                      </p:cBhvr>
                                      <p:tavLst>
                                        <p:tav tm="0">
                                          <p:val>
                                            <p:fltVal val="0"/>
                                          </p:val>
                                        </p:tav>
                                        <p:tav tm="100000">
                                          <p:val>
                                            <p:strVal val="#ppt_w"/>
                                          </p:val>
                                        </p:tav>
                                      </p:tavLst>
                                    </p:anim>
                                    <p:anim calcmode="lin" valueType="num">
                                      <p:cBhvr>
                                        <p:cTn id="8" dur="1000" fill="hold"/>
                                        <p:tgtEl>
                                          <p:spTgt spid="23557"/>
                                        </p:tgtEl>
                                        <p:attrNameLst>
                                          <p:attrName>ppt_h</p:attrName>
                                        </p:attrNameLst>
                                      </p:cBhvr>
                                      <p:tavLst>
                                        <p:tav tm="0">
                                          <p:val>
                                            <p:fltVal val="0"/>
                                          </p:val>
                                        </p:tav>
                                        <p:tav tm="100000">
                                          <p:val>
                                            <p:strVal val="#ppt_h"/>
                                          </p:val>
                                        </p:tav>
                                      </p:tavLst>
                                    </p:anim>
                                    <p:anim calcmode="lin" valueType="num">
                                      <p:cBhvr>
                                        <p:cTn id="9" dur="1000" fill="hold"/>
                                        <p:tgtEl>
                                          <p:spTgt spid="23557"/>
                                        </p:tgtEl>
                                        <p:attrNameLst>
                                          <p:attrName>style.rotation</p:attrName>
                                        </p:attrNameLst>
                                      </p:cBhvr>
                                      <p:tavLst>
                                        <p:tav tm="0">
                                          <p:val>
                                            <p:fltVal val="360"/>
                                          </p:val>
                                        </p:tav>
                                        <p:tav tm="100000">
                                          <p:val>
                                            <p:fltVal val="0"/>
                                          </p:val>
                                        </p:tav>
                                      </p:tavLst>
                                    </p:anim>
                                    <p:animEffect transition="in" filter="fade">
                                      <p:cBhvr>
                                        <p:cTn id="10" dur="10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f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5605" name="Rectangle 5"/>
          <p:cNvSpPr>
            <a:spLocks noGrp="1" noChangeArrowheads="1"/>
          </p:cNvSpPr>
          <p:nvPr>
            <p:ph type="title"/>
          </p:nvPr>
        </p:nvSpPr>
        <p:spPr>
          <a:xfrm>
            <a:off x="684213" y="1341438"/>
            <a:ext cx="4114800" cy="3600450"/>
          </a:xfrm>
        </p:spPr>
        <p:txBody>
          <a:bodyPr/>
          <a:lstStyle/>
          <a:p>
            <a:r>
              <a:rPr lang="es-ES" sz="4800" dirty="0" smtClean="0">
                <a:solidFill>
                  <a:schemeClr val="bg1"/>
                </a:solidFill>
                <a:cs typeface="Arial" charset="0"/>
              </a:rPr>
              <a:t>Era la bella época de la </a:t>
            </a:r>
            <a:r>
              <a:rPr lang="es-ES" sz="4800" dirty="0" smtClean="0">
                <a:solidFill>
                  <a:srgbClr val="FF0000"/>
                </a:solidFill>
                <a:cs typeface="Arial" charset="0"/>
              </a:rPr>
              <a:t>Caca Cola </a:t>
            </a:r>
            <a:r>
              <a:rPr lang="es-ES" sz="4800" dirty="0" smtClean="0">
                <a:solidFill>
                  <a:schemeClr val="bg1"/>
                </a:solidFill>
                <a:cs typeface="Arial" charset="0"/>
              </a:rPr>
              <a:t>en 5 cientos! ¡!!</a:t>
            </a:r>
            <a:endParaRPr lang="fr-FR" sz="4800" dirty="0">
              <a:solidFill>
                <a:schemeClr val="bg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with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1000" fill="hold"/>
                                        <p:tgtEl>
                                          <p:spTgt spid="25605"/>
                                        </p:tgtEl>
                                        <p:attrNameLst>
                                          <p:attrName>ppt_x</p:attrName>
                                        </p:attrNameLst>
                                      </p:cBhvr>
                                      <p:tavLst>
                                        <p:tav tm="0">
                                          <p:val>
                                            <p:strVal val="#ppt_x"/>
                                          </p:val>
                                        </p:tav>
                                        <p:tav tm="100000">
                                          <p:val>
                                            <p:strVal val="#ppt_x"/>
                                          </p:val>
                                        </p:tav>
                                      </p:tavLst>
                                    </p:anim>
                                    <p:anim calcmode="lin" valueType="num">
                                      <p:cBhvr additive="base">
                                        <p:cTn id="8" dur="1000" fill="hold"/>
                                        <p:tgtEl>
                                          <p:spTgt spid="2560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c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7653" name="Rectangle 5"/>
          <p:cNvSpPr>
            <a:spLocks noGrp="1" noChangeArrowheads="1"/>
          </p:cNvSpPr>
          <p:nvPr>
            <p:ph type="title"/>
          </p:nvPr>
        </p:nvSpPr>
        <p:spPr>
          <a:xfrm>
            <a:off x="5148263" y="3933825"/>
            <a:ext cx="3683000" cy="1143000"/>
          </a:xfrm>
        </p:spPr>
        <p:txBody>
          <a:bodyPr>
            <a:normAutofit fontScale="90000"/>
          </a:bodyPr>
          <a:lstStyle/>
          <a:p>
            <a:r>
              <a:rPr lang="es-ES" sz="3600" dirty="0" smtClean="0">
                <a:solidFill>
                  <a:schemeClr val="bg1"/>
                </a:solidFill>
                <a:cs typeface="Arial" charset="0"/>
              </a:rPr>
              <a:t>Los bares y el restos fijaban discretamente las publicidades de la </a:t>
            </a:r>
            <a:r>
              <a:rPr lang="es-ES" sz="3600" dirty="0" smtClean="0">
                <a:solidFill>
                  <a:srgbClr val="FF0000"/>
                </a:solidFill>
                <a:cs typeface="Arial" charset="0"/>
              </a:rPr>
              <a:t>Caca Cola </a:t>
            </a:r>
            <a:r>
              <a:rPr lang="es-ES" sz="3600" dirty="0" smtClean="0">
                <a:solidFill>
                  <a:schemeClr val="bg1"/>
                </a:solidFill>
                <a:cs typeface="Arial" charset="0"/>
              </a:rPr>
              <a:t>…</a:t>
            </a:r>
            <a:endParaRPr lang="fr-FR" sz="3600" dirty="0">
              <a:solidFill>
                <a:schemeClr val="bg1"/>
              </a:solidFill>
              <a:cs typeface="Arial" charset="0"/>
            </a:endParaRPr>
          </a:p>
        </p:txBody>
      </p:sp>
      <p:sp>
        <p:nvSpPr>
          <p:cNvPr id="27654" name="Rectangle 6"/>
          <p:cNvSpPr>
            <a:spLocks noChangeArrowheads="1"/>
          </p:cNvSpPr>
          <p:nvPr/>
        </p:nvSpPr>
        <p:spPr bwMode="auto">
          <a:xfrm>
            <a:off x="250825" y="260350"/>
            <a:ext cx="4826000" cy="3744913"/>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p:cTn id="7" dur="1000" fill="hold"/>
                                        <p:tgtEl>
                                          <p:spTgt spid="27653"/>
                                        </p:tgtEl>
                                        <p:attrNameLst>
                                          <p:attrName>ppt_w</p:attrName>
                                        </p:attrNameLst>
                                      </p:cBhvr>
                                      <p:tavLst>
                                        <p:tav tm="0">
                                          <p:val>
                                            <p:strVal val="#ppt_w*0.70"/>
                                          </p:val>
                                        </p:tav>
                                        <p:tav tm="100000">
                                          <p:val>
                                            <p:strVal val="#ppt_w"/>
                                          </p:val>
                                        </p:tav>
                                      </p:tavLst>
                                    </p:anim>
                                    <p:anim calcmode="lin" valueType="num">
                                      <p:cBhvr>
                                        <p:cTn id="8" dur="1000" fill="hold"/>
                                        <p:tgtEl>
                                          <p:spTgt spid="27653"/>
                                        </p:tgtEl>
                                        <p:attrNameLst>
                                          <p:attrName>ppt_h</p:attrName>
                                        </p:attrNameLst>
                                      </p:cBhvr>
                                      <p:tavLst>
                                        <p:tav tm="0">
                                          <p:val>
                                            <p:strVal val="#ppt_h"/>
                                          </p:val>
                                        </p:tav>
                                        <p:tav tm="100000">
                                          <p:val>
                                            <p:strVal val="#ppt_h"/>
                                          </p:val>
                                        </p:tav>
                                      </p:tavLst>
                                    </p:anim>
                                    <p:animEffect transition="in" filter="fade">
                                      <p:cBhvr>
                                        <p:cTn id="9" dur="10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c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9701" name="Rectangle 5"/>
          <p:cNvSpPr>
            <a:spLocks noGrp="1" noChangeArrowheads="1"/>
          </p:cNvSpPr>
          <p:nvPr>
            <p:ph type="title"/>
          </p:nvPr>
        </p:nvSpPr>
        <p:spPr>
          <a:xfrm>
            <a:off x="4572000" y="1989138"/>
            <a:ext cx="4330700" cy="1143000"/>
          </a:xfrm>
        </p:spPr>
        <p:txBody>
          <a:bodyPr>
            <a:normAutofit fontScale="90000"/>
          </a:bodyPr>
          <a:lstStyle/>
          <a:p>
            <a:r>
              <a:rPr lang="es-ES" sz="3200" dirty="0" smtClean="0">
                <a:solidFill>
                  <a:schemeClr val="bg1"/>
                </a:solidFill>
                <a:cs typeface="Arial" charset="0"/>
              </a:rPr>
              <a:t>¡Hasta los jóvenes niños fueron invitados a beber su </a:t>
            </a:r>
            <a:r>
              <a:rPr lang="es-ES" sz="3200" dirty="0" smtClean="0">
                <a:solidFill>
                  <a:srgbClr val="FF0000"/>
                </a:solidFill>
                <a:cs typeface="Arial" charset="0"/>
              </a:rPr>
              <a:t>Caca Cola </a:t>
            </a:r>
            <a:r>
              <a:rPr lang="es-ES" sz="3200" dirty="0" smtClean="0">
                <a:solidFill>
                  <a:schemeClr val="bg1"/>
                </a:solidFill>
                <a:cs typeface="Arial" charset="0"/>
              </a:rPr>
              <a:t>diaria Y nos preguntamos por qué los Americanos se hicieron los más obesos del planeta!</a:t>
            </a:r>
            <a:endParaRPr lang="fr-FR" sz="3200" dirty="0">
              <a:solidFill>
                <a:schemeClr val="bg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p:cTn id="7" dur="1000" fill="hold"/>
                                        <p:tgtEl>
                                          <p:spTgt spid="29701"/>
                                        </p:tgtEl>
                                        <p:attrNameLst>
                                          <p:attrName>ppt_w</p:attrName>
                                        </p:attrNameLst>
                                      </p:cBhvr>
                                      <p:tavLst>
                                        <p:tav tm="0">
                                          <p:val>
                                            <p:fltVal val="0"/>
                                          </p:val>
                                        </p:tav>
                                        <p:tav tm="100000">
                                          <p:val>
                                            <p:strVal val="#ppt_w"/>
                                          </p:val>
                                        </p:tav>
                                      </p:tavLst>
                                    </p:anim>
                                    <p:anim calcmode="lin" valueType="num">
                                      <p:cBhvr>
                                        <p:cTn id="8" dur="1000" fill="hold"/>
                                        <p:tgtEl>
                                          <p:spTgt spid="29701"/>
                                        </p:tgtEl>
                                        <p:attrNameLst>
                                          <p:attrName>ppt_h</p:attrName>
                                        </p:attrNameLst>
                                      </p:cBhvr>
                                      <p:tavLst>
                                        <p:tav tm="0">
                                          <p:val>
                                            <p:fltVal val="0"/>
                                          </p:val>
                                        </p:tav>
                                        <p:tav tm="100000">
                                          <p:val>
                                            <p:strVal val="#ppt_h"/>
                                          </p:val>
                                        </p:tav>
                                      </p:tavLst>
                                    </p:anim>
                                    <p:animEffect transition="in" filter="fade">
                                      <p:cBhvr>
                                        <p:cTn id="9" dur="10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b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1749" name="Rectangle 5"/>
          <p:cNvSpPr>
            <a:spLocks noGrp="1" noChangeArrowheads="1"/>
          </p:cNvSpPr>
          <p:nvPr>
            <p:ph type="title"/>
          </p:nvPr>
        </p:nvSpPr>
        <p:spPr>
          <a:xfrm>
            <a:off x="5219700" y="2997200"/>
            <a:ext cx="3095625" cy="1143000"/>
          </a:xfrm>
        </p:spPr>
        <p:txBody>
          <a:bodyPr>
            <a:normAutofit fontScale="90000"/>
          </a:bodyPr>
          <a:lstStyle/>
          <a:p>
            <a:r>
              <a:rPr lang="es-ES" sz="4000" dirty="0" smtClean="0">
                <a:solidFill>
                  <a:schemeClr val="bg1"/>
                </a:solidFill>
              </a:rPr>
              <a:t>La última orilla Todo volvió a ser en el estado natural y salvaje y salvado … </a:t>
            </a:r>
            <a:r>
              <a:rPr lang="fr-CA" sz="4000" dirty="0">
                <a:solidFill>
                  <a:schemeClr val="bg1"/>
                </a:solidFill>
              </a:rPr>
              <a:t/>
            </a:r>
            <a:br>
              <a:rPr lang="fr-CA" sz="4000" dirty="0">
                <a:solidFill>
                  <a:schemeClr val="bg1"/>
                </a:solidFill>
              </a:rPr>
            </a:br>
            <a:endParaRPr lang="fr-FR" sz="4000" dirty="0">
              <a:solidFill>
                <a:schemeClr val="bg1"/>
              </a:solidFill>
            </a:endParaRPr>
          </a:p>
        </p:txBody>
      </p:sp>
      <p:sp>
        <p:nvSpPr>
          <p:cNvPr id="31750" name="Rectangle 6"/>
          <p:cNvSpPr>
            <a:spLocks noChangeArrowheads="1"/>
          </p:cNvSpPr>
          <p:nvPr/>
        </p:nvSpPr>
        <p:spPr bwMode="auto">
          <a:xfrm>
            <a:off x="323850" y="836613"/>
            <a:ext cx="4392613" cy="5761037"/>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
        <p:nvSpPr>
          <p:cNvPr id="31751" name="AutoShape 7"/>
          <p:cNvSpPr>
            <a:spLocks noChangeArrowheads="1"/>
          </p:cNvSpPr>
          <p:nvPr/>
        </p:nvSpPr>
        <p:spPr bwMode="auto">
          <a:xfrm flipH="1">
            <a:off x="9144000" y="5734050"/>
            <a:ext cx="2449513" cy="4318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3300">
                  <a:gamma/>
                  <a:shade val="46275"/>
                  <a:invGamma/>
                </a:srgbClr>
              </a:gs>
              <a:gs pos="50000">
                <a:srgbClr val="FF3300"/>
              </a:gs>
              <a:gs pos="100000">
                <a:srgbClr val="FF3300">
                  <a:gamma/>
                  <a:shade val="46275"/>
                  <a:invGamma/>
                </a:srgbClr>
              </a:gs>
            </a:gsLst>
            <a:lin ang="0" scaled="1"/>
          </a:gradFill>
          <a:ln w="9525">
            <a:solidFill>
              <a:schemeClr val="tx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withEffect">
                                  <p:stCondLst>
                                    <p:cond delay="0"/>
                                  </p:stCondLst>
                                  <p:childTnLst>
                                    <p:set>
                                      <p:cBhvr>
                                        <p:cTn id="6" dur="1" fill="hold">
                                          <p:stCondLst>
                                            <p:cond delay="0"/>
                                          </p:stCondLst>
                                        </p:cTn>
                                        <p:tgtEl>
                                          <p:spTgt spid="31749"/>
                                        </p:tgtEl>
                                        <p:attrNameLst>
                                          <p:attrName>style.visibility</p:attrName>
                                        </p:attrNameLst>
                                      </p:cBhvr>
                                      <p:to>
                                        <p:strVal val="visible"/>
                                      </p:to>
                                    </p:set>
                                    <p:animEffect transition="in" filter="fade">
                                      <p:cBhvr>
                                        <p:cTn id="7" dur="100"/>
                                        <p:tgtEl>
                                          <p:spTgt spid="31749"/>
                                        </p:tgtEl>
                                      </p:cBhvr>
                                    </p:animEffect>
                                    <p:anim calcmode="lin" valueType="num">
                                      <p:cBhvr>
                                        <p:cTn id="8" dur="400" fill="hold"/>
                                        <p:tgtEl>
                                          <p:spTgt spid="31749"/>
                                        </p:tgtEl>
                                        <p:attrNameLst>
                                          <p:attrName>ppt_x</p:attrName>
                                        </p:attrNameLst>
                                      </p:cBhvr>
                                      <p:tavLst>
                                        <p:tav tm="0">
                                          <p:val>
                                            <p:strVal val="#ppt_x"/>
                                          </p:val>
                                        </p:tav>
                                        <p:tav tm="100000">
                                          <p:val>
                                            <p:strVal val="#ppt_x"/>
                                          </p:val>
                                        </p:tav>
                                      </p:tavLst>
                                    </p:anim>
                                    <p:anim calcmode="lin" valueType="num">
                                      <p:cBhvr>
                                        <p:cTn id="9" dur="400" fill="hold"/>
                                        <p:tgtEl>
                                          <p:spTgt spid="3174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174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174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0" presetClass="path" presetSubtype="0" accel="50000" decel="50000" fill="hold" grpId="0" nodeType="afterEffect">
                                  <p:stCondLst>
                                    <p:cond delay="0"/>
                                  </p:stCondLst>
                                  <p:childTnLst>
                                    <p:animMotion origin="layout" path="M 4.16667E-6 1.26304E-6 L -0.84653 1.26304E-6 " pathEditMode="relative" ptsTypes="AA">
                                      <p:cBhvr>
                                        <p:cTn id="14" dur="1000" fill="hold"/>
                                        <p:tgtEl>
                                          <p:spTgt spid="3175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p:bldP spid="3175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c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3797" name="Rectangle 5"/>
          <p:cNvSpPr>
            <a:spLocks noGrp="1" noChangeArrowheads="1"/>
          </p:cNvSpPr>
          <p:nvPr>
            <p:ph type="title"/>
          </p:nvPr>
        </p:nvSpPr>
        <p:spPr>
          <a:xfrm>
            <a:off x="539750" y="2565400"/>
            <a:ext cx="4186238" cy="1143000"/>
          </a:xfrm>
        </p:spPr>
        <p:txBody>
          <a:bodyPr>
            <a:normAutofit fontScale="90000"/>
          </a:bodyPr>
          <a:lstStyle/>
          <a:p>
            <a:r>
              <a:rPr lang="es-ES" sz="3200" dirty="0" smtClean="0">
                <a:cs typeface="Arial" charset="0"/>
              </a:rPr>
              <a:t>Los Americanos, desde su joven edad, crecieron con la publicidad de la </a:t>
            </a:r>
            <a:br>
              <a:rPr lang="es-ES" sz="3200" dirty="0" smtClean="0">
                <a:cs typeface="Arial" charset="0"/>
              </a:rPr>
            </a:br>
            <a:r>
              <a:rPr lang="es-ES" sz="3200" dirty="0" smtClean="0">
                <a:solidFill>
                  <a:srgbClr val="FF0000"/>
                </a:solidFill>
                <a:cs typeface="Arial" charset="0"/>
              </a:rPr>
              <a:t>Caca Cola </a:t>
            </a:r>
            <a:r>
              <a:rPr lang="es-ES" sz="3200" dirty="0" smtClean="0">
                <a:cs typeface="Arial" charset="0"/>
              </a:rPr>
              <a:t>en cabeza; ¿la pausa quién refresca Ellos Saben que el agua puede también refrescar?</a:t>
            </a:r>
            <a:endParaRPr lang="fr-FR" sz="3200" dirty="0">
              <a:solidFill>
                <a:schemeClr val="tx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grpId="0" nodeType="with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additive="base">
                                        <p:cTn id="7" dur="1000" fill="hold"/>
                                        <p:tgtEl>
                                          <p:spTgt spid="33797"/>
                                        </p:tgtEl>
                                        <p:attrNameLst>
                                          <p:attrName>ppt_x</p:attrName>
                                        </p:attrNameLst>
                                      </p:cBhvr>
                                      <p:tavLst>
                                        <p:tav tm="0">
                                          <p:val>
                                            <p:strVal val="0-#ppt_w/2"/>
                                          </p:val>
                                        </p:tav>
                                        <p:tav tm="100000">
                                          <p:val>
                                            <p:strVal val="#ppt_x"/>
                                          </p:val>
                                        </p:tav>
                                      </p:tavLst>
                                    </p:anim>
                                    <p:anim calcmode="lin" valueType="num">
                                      <p:cBhvr additive="base">
                                        <p:cTn id="8" dur="1000" fill="hold"/>
                                        <p:tgtEl>
                                          <p:spTgt spid="337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f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5845" name="Rectangle 5"/>
          <p:cNvSpPr>
            <a:spLocks noGrp="1" noChangeArrowheads="1"/>
          </p:cNvSpPr>
          <p:nvPr>
            <p:ph type="title"/>
          </p:nvPr>
        </p:nvSpPr>
        <p:spPr>
          <a:xfrm>
            <a:off x="395288" y="2060575"/>
            <a:ext cx="2665412" cy="1143000"/>
          </a:xfrm>
        </p:spPr>
        <p:txBody>
          <a:bodyPr>
            <a:normAutofit fontScale="90000"/>
          </a:bodyPr>
          <a:lstStyle/>
          <a:p>
            <a:r>
              <a:rPr lang="es-ES" sz="2800" dirty="0" smtClean="0">
                <a:solidFill>
                  <a:schemeClr val="bg1"/>
                </a:solidFill>
                <a:cs typeface="Arial" charset="0"/>
              </a:rPr>
              <a:t>¡Caca Cola a la francesa! ¡Horror! Eh sí, por desgracia, los franceses también se intoxican a la </a:t>
            </a:r>
            <a:r>
              <a:rPr lang="es-ES" sz="2800" dirty="0" smtClean="0">
                <a:solidFill>
                  <a:srgbClr val="FF0000"/>
                </a:solidFill>
                <a:cs typeface="Arial" charset="0"/>
              </a:rPr>
              <a:t>Caca Cola </a:t>
            </a:r>
            <a:r>
              <a:rPr lang="es-ES" sz="2800" dirty="0" smtClean="0">
                <a:solidFill>
                  <a:schemeClr val="bg1"/>
                </a:solidFill>
                <a:cs typeface="Arial" charset="0"/>
              </a:rPr>
              <a:t>…</a:t>
            </a:r>
            <a:endParaRPr lang="fr-FR" sz="2800" dirty="0">
              <a:solidFill>
                <a:schemeClr val="bg1"/>
              </a:solidFill>
              <a:cs typeface="Arial" charset="0"/>
            </a:endParaRPr>
          </a:p>
        </p:txBody>
      </p:sp>
      <p:sp>
        <p:nvSpPr>
          <p:cNvPr id="35846" name="Rectangle 6"/>
          <p:cNvSpPr>
            <a:spLocks noChangeArrowheads="1"/>
          </p:cNvSpPr>
          <p:nvPr/>
        </p:nvSpPr>
        <p:spPr bwMode="auto">
          <a:xfrm>
            <a:off x="3132138" y="1916113"/>
            <a:ext cx="5832475" cy="4681537"/>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 calcmode="lin" valueType="num">
                                      <p:cBhvr>
                                        <p:cTn id="7" dur="1000" fill="hold"/>
                                        <p:tgtEl>
                                          <p:spTgt spid="35845"/>
                                        </p:tgtEl>
                                        <p:attrNameLst>
                                          <p:attrName>ppt_w</p:attrName>
                                        </p:attrNameLst>
                                      </p:cBhvr>
                                      <p:tavLst>
                                        <p:tav tm="0">
                                          <p:val>
                                            <p:fltVal val="0"/>
                                          </p:val>
                                        </p:tav>
                                        <p:tav tm="100000">
                                          <p:val>
                                            <p:strVal val="#ppt_w"/>
                                          </p:val>
                                        </p:tav>
                                      </p:tavLst>
                                    </p:anim>
                                    <p:anim calcmode="lin" valueType="num">
                                      <p:cBhvr>
                                        <p:cTn id="8" dur="1000" fill="hold"/>
                                        <p:tgtEl>
                                          <p:spTgt spid="35845"/>
                                        </p:tgtEl>
                                        <p:attrNameLst>
                                          <p:attrName>ppt_h</p:attrName>
                                        </p:attrNameLst>
                                      </p:cBhvr>
                                      <p:tavLst>
                                        <p:tav tm="0">
                                          <p:val>
                                            <p:fltVal val="0"/>
                                          </p:val>
                                        </p:tav>
                                        <p:tav tm="100000">
                                          <p:val>
                                            <p:strVal val="#ppt_h"/>
                                          </p:val>
                                        </p:tav>
                                      </p:tavLst>
                                    </p:anim>
                                    <p:animEffect transition="in" filter="fade">
                                      <p:cBhvr>
                                        <p:cTn id="9" dur="10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b10"/>
          <p:cNvPicPr>
            <a:picLocks noChangeAspect="1" noChangeArrowheads="1"/>
          </p:cNvPicPr>
          <p:nvPr/>
        </p:nvPicPr>
        <p:blipFill>
          <a:blip r:embed="rId2"/>
          <a:srcRect/>
          <a:stretch>
            <a:fillRect/>
          </a:stretch>
        </p:blipFill>
        <p:spPr bwMode="auto">
          <a:xfrm>
            <a:off x="-304800" y="-228600"/>
            <a:ext cx="9753600" cy="7315200"/>
          </a:xfrm>
          <a:prstGeom prst="rect">
            <a:avLst/>
          </a:prstGeom>
          <a:noFill/>
        </p:spPr>
      </p:pic>
      <p:sp>
        <p:nvSpPr>
          <p:cNvPr id="37893" name="Rectangle 5"/>
          <p:cNvSpPr>
            <a:spLocks noGrp="1" noChangeArrowheads="1"/>
          </p:cNvSpPr>
          <p:nvPr>
            <p:ph type="title"/>
          </p:nvPr>
        </p:nvSpPr>
        <p:spPr>
          <a:xfrm>
            <a:off x="468313" y="4508500"/>
            <a:ext cx="8229600" cy="1143000"/>
          </a:xfrm>
        </p:spPr>
        <p:txBody>
          <a:bodyPr>
            <a:normAutofit fontScale="90000"/>
          </a:bodyPr>
          <a:lstStyle/>
          <a:p>
            <a:r>
              <a:rPr lang="es-ES" sz="4000" dirty="0" smtClean="0">
                <a:solidFill>
                  <a:schemeClr val="bg1"/>
                </a:solidFill>
                <a:cs typeface="Arial" charset="0"/>
              </a:rPr>
              <a:t>Canillas de </a:t>
            </a:r>
            <a:r>
              <a:rPr lang="es-ES" sz="4000" dirty="0" smtClean="0">
                <a:solidFill>
                  <a:srgbClr val="FF0000"/>
                </a:solidFill>
                <a:cs typeface="Arial" charset="0"/>
              </a:rPr>
              <a:t>Caca Cola </a:t>
            </a:r>
            <a:r>
              <a:rPr lang="es-ES" sz="4000" dirty="0" smtClean="0">
                <a:solidFill>
                  <a:schemeClr val="bg1"/>
                </a:solidFill>
                <a:cs typeface="Arial" charset="0"/>
              </a:rPr>
              <a:t>ataques de una crisis de estreñimiento …</a:t>
            </a:r>
            <a:endParaRPr lang="fr-FR" sz="4000" dirty="0">
              <a:solidFill>
                <a:schemeClr val="bg1"/>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7893"/>
                                        </p:tgtEl>
                                        <p:attrNameLst>
                                          <p:attrName>style.visibility</p:attrName>
                                        </p:attrNameLst>
                                      </p:cBhvr>
                                      <p:to>
                                        <p:strVal val="visible"/>
                                      </p:to>
                                    </p:set>
                                    <p:animEffect transition="in" filter="dissolve">
                                      <p:cBhvr>
                                        <p:cTn id="7" dur="1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f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9941" name="Rectangle 5"/>
          <p:cNvSpPr>
            <a:spLocks noGrp="1" noChangeArrowheads="1"/>
          </p:cNvSpPr>
          <p:nvPr>
            <p:ph type="title"/>
          </p:nvPr>
        </p:nvSpPr>
        <p:spPr>
          <a:xfrm>
            <a:off x="468313" y="1412875"/>
            <a:ext cx="4546600" cy="1143000"/>
          </a:xfrm>
        </p:spPr>
        <p:txBody>
          <a:bodyPr>
            <a:normAutofit fontScale="90000"/>
          </a:bodyPr>
          <a:lstStyle/>
          <a:p>
            <a:r>
              <a:rPr lang="es-ES" sz="3600" dirty="0" smtClean="0">
                <a:solidFill>
                  <a:schemeClr val="bg1"/>
                </a:solidFill>
                <a:cs typeface="Arial" charset="0"/>
              </a:rPr>
              <a:t>El día se levanta sobre New York Maître </a:t>
            </a:r>
            <a:br>
              <a:rPr lang="es-ES" sz="3600" dirty="0" smtClean="0">
                <a:solidFill>
                  <a:schemeClr val="bg1"/>
                </a:solidFill>
                <a:cs typeface="Arial" charset="0"/>
              </a:rPr>
            </a:br>
            <a:r>
              <a:rPr lang="es-ES" sz="3600" dirty="0" smtClean="0">
                <a:solidFill>
                  <a:srgbClr val="FF0000"/>
                </a:solidFill>
                <a:cs typeface="Arial" charset="0"/>
              </a:rPr>
              <a:t>Caca Cola </a:t>
            </a:r>
            <a:r>
              <a:rPr lang="es-ES" sz="3600" dirty="0" smtClean="0">
                <a:solidFill>
                  <a:schemeClr val="bg1"/>
                </a:solidFill>
                <a:cs typeface="Arial" charset="0"/>
              </a:rPr>
              <a:t>veló cada noche.</a:t>
            </a:r>
            <a:endParaRPr lang="fr-FR" sz="3600" dirty="0">
              <a:solidFill>
                <a:schemeClr val="bg1"/>
              </a:solidFill>
              <a:cs typeface="Arial" charset="0"/>
            </a:endParaRPr>
          </a:p>
        </p:txBody>
      </p:sp>
      <p:sp>
        <p:nvSpPr>
          <p:cNvPr id="39942" name="Rectangle 6"/>
          <p:cNvSpPr>
            <a:spLocks noChangeArrowheads="1"/>
          </p:cNvSpPr>
          <p:nvPr/>
        </p:nvSpPr>
        <p:spPr bwMode="auto">
          <a:xfrm>
            <a:off x="5076825" y="908050"/>
            <a:ext cx="3887788" cy="568960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39941"/>
                                        </p:tgtEl>
                                        <p:attrNameLst>
                                          <p:attrName>style.visibility</p:attrName>
                                        </p:attrNameLst>
                                      </p:cBhvr>
                                      <p:to>
                                        <p:strVal val="visible"/>
                                      </p:to>
                                    </p:set>
                                    <p:animEffect transition="in" filter="wheel(4)">
                                      <p:cBhvr>
                                        <p:cTn id="7" dur="1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f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6085" name="Rectangle 5"/>
          <p:cNvSpPr>
            <a:spLocks noGrp="1" noChangeArrowheads="1"/>
          </p:cNvSpPr>
          <p:nvPr>
            <p:ph type="title"/>
          </p:nvPr>
        </p:nvSpPr>
        <p:spPr>
          <a:xfrm>
            <a:off x="6156325" y="2349500"/>
            <a:ext cx="2819400" cy="1143000"/>
          </a:xfrm>
        </p:spPr>
        <p:txBody>
          <a:bodyPr>
            <a:normAutofit fontScale="90000"/>
          </a:bodyPr>
          <a:lstStyle/>
          <a:p>
            <a:r>
              <a:rPr lang="es-ES" sz="3200" dirty="0" smtClean="0">
                <a:solidFill>
                  <a:schemeClr val="bg1"/>
                </a:solidFill>
              </a:rPr>
              <a:t>Dos religiones El que es pintada de rojo tiene probablemente más adeptos que el otro …</a:t>
            </a:r>
            <a:endParaRPr lang="fr-FR" sz="3200" dirty="0">
              <a:solidFill>
                <a:schemeClr val="bg1"/>
              </a:solidFill>
            </a:endParaRPr>
          </a:p>
        </p:txBody>
      </p:sp>
      <p:sp>
        <p:nvSpPr>
          <p:cNvPr id="46086" name="Rectangle 6"/>
          <p:cNvSpPr>
            <a:spLocks noChangeArrowheads="1"/>
          </p:cNvSpPr>
          <p:nvPr/>
        </p:nvSpPr>
        <p:spPr bwMode="auto">
          <a:xfrm>
            <a:off x="323850" y="1916113"/>
            <a:ext cx="5327650" cy="4681537"/>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46085"/>
                                        </p:tgtEl>
                                        <p:attrNameLst>
                                          <p:attrName>style.visibility</p:attrName>
                                        </p:attrNameLst>
                                      </p:cBhvr>
                                      <p:to>
                                        <p:strVal val="visible"/>
                                      </p:to>
                                    </p:set>
                                    <p:anim calcmode="lin" valueType="num">
                                      <p:cBhvr additive="base">
                                        <p:cTn id="7" dur="1000" fill="hold"/>
                                        <p:tgtEl>
                                          <p:spTgt spid="46085"/>
                                        </p:tgtEl>
                                        <p:attrNameLst>
                                          <p:attrName>ppt_x</p:attrName>
                                        </p:attrNameLst>
                                      </p:cBhvr>
                                      <p:tavLst>
                                        <p:tav tm="0">
                                          <p:val>
                                            <p:strVal val="#ppt_x"/>
                                          </p:val>
                                        </p:tav>
                                        <p:tav tm="100000">
                                          <p:val>
                                            <p:strVal val="#ppt_x"/>
                                          </p:val>
                                        </p:tav>
                                      </p:tavLst>
                                    </p:anim>
                                    <p:anim calcmode="lin" valueType="num">
                                      <p:cBhvr additive="base">
                                        <p:cTn id="8" dur="1000" fill="hold"/>
                                        <p:tgtEl>
                                          <p:spTgt spid="460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f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05" name="Rectangle 5"/>
          <p:cNvSpPr>
            <a:spLocks noGrp="1" noChangeArrowheads="1"/>
          </p:cNvSpPr>
          <p:nvPr>
            <p:ph type="title"/>
          </p:nvPr>
        </p:nvSpPr>
        <p:spPr>
          <a:xfrm>
            <a:off x="4932363" y="2708275"/>
            <a:ext cx="3970337" cy="1143000"/>
          </a:xfrm>
        </p:spPr>
        <p:txBody>
          <a:bodyPr>
            <a:normAutofit fontScale="90000"/>
          </a:bodyPr>
          <a:lstStyle/>
          <a:p>
            <a:r>
              <a:rPr lang="es-ES" sz="3200" dirty="0" smtClean="0">
                <a:solidFill>
                  <a:schemeClr val="bg1"/>
                </a:solidFill>
                <a:cs typeface="Arial" charset="0"/>
              </a:rPr>
              <a:t>La Caca Cola hasta tuvo éxito al penetrar al </a:t>
            </a:r>
            <a:r>
              <a:rPr lang="es-ES" sz="3200" dirty="0" err="1" smtClean="0">
                <a:solidFill>
                  <a:schemeClr val="bg1"/>
                </a:solidFill>
                <a:cs typeface="Arial" charset="0"/>
              </a:rPr>
              <a:t>tréfond</a:t>
            </a:r>
            <a:r>
              <a:rPr lang="es-ES" sz="3200" dirty="0" smtClean="0">
                <a:solidFill>
                  <a:schemeClr val="bg1"/>
                </a:solidFill>
                <a:cs typeface="Arial" charset="0"/>
              </a:rPr>
              <a:t> del Islam decimos que George Bush buscó pozos de </a:t>
            </a:r>
            <a:r>
              <a:rPr lang="es-ES" sz="3200" dirty="0" smtClean="0">
                <a:solidFill>
                  <a:srgbClr val="FF0000"/>
                </a:solidFill>
                <a:cs typeface="Arial" charset="0"/>
              </a:rPr>
              <a:t>Caca Cola </a:t>
            </a:r>
            <a:r>
              <a:rPr lang="es-ES" sz="3200" dirty="0" smtClean="0">
                <a:solidFill>
                  <a:schemeClr val="bg1"/>
                </a:solidFill>
                <a:cs typeface="Arial" charset="0"/>
              </a:rPr>
              <a:t>en el desierto de Iraq.</a:t>
            </a:r>
            <a:endParaRPr lang="fr-FR" sz="3200" dirty="0">
              <a:solidFill>
                <a:schemeClr val="bg1"/>
              </a:solidFill>
              <a:cs typeface="Arial" charset="0"/>
            </a:endParaRPr>
          </a:p>
        </p:txBody>
      </p:sp>
      <p:sp>
        <p:nvSpPr>
          <p:cNvPr id="51206" name="Rectangle 6"/>
          <p:cNvSpPr>
            <a:spLocks noChangeArrowheads="1"/>
          </p:cNvSpPr>
          <p:nvPr/>
        </p:nvSpPr>
        <p:spPr bwMode="auto">
          <a:xfrm>
            <a:off x="250825" y="908050"/>
            <a:ext cx="4033838" cy="568960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51205"/>
                                        </p:tgtEl>
                                        <p:attrNameLst>
                                          <p:attrName>style.visibility</p:attrName>
                                        </p:attrNameLst>
                                      </p:cBhvr>
                                      <p:to>
                                        <p:strVal val="visible"/>
                                      </p:to>
                                    </p:set>
                                    <p:anim calcmode="lin" valueType="num">
                                      <p:cBhvr>
                                        <p:cTn id="7" dur="1000" fill="hold"/>
                                        <p:tgtEl>
                                          <p:spTgt spid="51205"/>
                                        </p:tgtEl>
                                        <p:attrNameLst>
                                          <p:attrName>ppt_w</p:attrName>
                                        </p:attrNameLst>
                                      </p:cBhvr>
                                      <p:tavLst>
                                        <p:tav tm="0">
                                          <p:val>
                                            <p:fltVal val="0"/>
                                          </p:val>
                                        </p:tav>
                                        <p:tav tm="100000">
                                          <p:val>
                                            <p:strVal val="#ppt_w"/>
                                          </p:val>
                                        </p:tav>
                                      </p:tavLst>
                                    </p:anim>
                                    <p:anim calcmode="lin" valueType="num">
                                      <p:cBhvr>
                                        <p:cTn id="8" dur="1000" fill="hold"/>
                                        <p:tgtEl>
                                          <p:spTgt spid="51205"/>
                                        </p:tgtEl>
                                        <p:attrNameLst>
                                          <p:attrName>ppt_h</p:attrName>
                                        </p:attrNameLst>
                                      </p:cBhvr>
                                      <p:tavLst>
                                        <p:tav tm="0">
                                          <p:val>
                                            <p:fltVal val="0"/>
                                          </p:val>
                                        </p:tav>
                                        <p:tav tm="100000">
                                          <p:val>
                                            <p:strVal val="#ppt_h"/>
                                          </p:val>
                                        </p:tav>
                                      </p:tavLst>
                                    </p:anim>
                                    <p:animEffect transition="in" filter="fade">
                                      <p:cBhvr>
                                        <p:cTn id="9" dur="1000"/>
                                        <p:tgtEl>
                                          <p:spTgt spid="51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1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9157" name="Rectangle 5"/>
          <p:cNvSpPr>
            <a:spLocks noGrp="1" noChangeArrowheads="1"/>
          </p:cNvSpPr>
          <p:nvPr>
            <p:ph type="title"/>
          </p:nvPr>
        </p:nvSpPr>
        <p:spPr>
          <a:xfrm>
            <a:off x="6227763" y="4005262"/>
            <a:ext cx="2746375" cy="1209687"/>
          </a:xfrm>
        </p:spPr>
        <p:txBody>
          <a:bodyPr>
            <a:normAutofit fontScale="90000"/>
          </a:bodyPr>
          <a:lstStyle/>
          <a:p>
            <a:r>
              <a:rPr lang="es-ES" sz="2800" b="1" dirty="0" smtClean="0">
                <a:solidFill>
                  <a:schemeClr val="bg1"/>
                </a:solidFill>
                <a:cs typeface="Arial" charset="0"/>
              </a:rPr>
              <a:t>El ¡el más profundo del abismo, grité hacia ti, </a:t>
            </a:r>
            <a:r>
              <a:rPr lang="es-ES" sz="2800" b="1" dirty="0" smtClean="0">
                <a:solidFill>
                  <a:schemeClr val="bg1"/>
                </a:solidFill>
                <a:cs typeface="Arial" charset="0"/>
              </a:rPr>
              <a:t>O</a:t>
            </a:r>
            <a:br>
              <a:rPr lang="es-ES" sz="2800" b="1" dirty="0" smtClean="0">
                <a:solidFill>
                  <a:schemeClr val="bg1"/>
                </a:solidFill>
                <a:cs typeface="Arial" charset="0"/>
              </a:rPr>
            </a:br>
            <a:r>
              <a:rPr lang="es-ES" sz="2800" b="1" dirty="0" smtClean="0">
                <a:solidFill>
                  <a:schemeClr val="bg1"/>
                </a:solidFill>
                <a:cs typeface="Arial" charset="0"/>
              </a:rPr>
              <a:t> </a:t>
            </a:r>
            <a:r>
              <a:rPr lang="es-ES" sz="2800" b="1" dirty="0" smtClean="0">
                <a:solidFill>
                  <a:srgbClr val="FF0000"/>
                </a:solidFill>
                <a:cs typeface="Arial" charset="0"/>
              </a:rPr>
              <a:t>Caca Cola!</a:t>
            </a:r>
            <a:endParaRPr lang="fr-FR" sz="2800" b="1" dirty="0">
              <a:solidFill>
                <a:srgbClr val="FF0000"/>
              </a:solidFill>
              <a:cs typeface="Arial" charset="0"/>
            </a:endParaRPr>
          </a:p>
        </p:txBody>
      </p:sp>
      <p:sp>
        <p:nvSpPr>
          <p:cNvPr id="49158" name="Rectangle 6"/>
          <p:cNvSpPr>
            <a:spLocks noChangeArrowheads="1"/>
          </p:cNvSpPr>
          <p:nvPr/>
        </p:nvSpPr>
        <p:spPr bwMode="auto">
          <a:xfrm>
            <a:off x="395288" y="260350"/>
            <a:ext cx="5472112" cy="4321175"/>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49157"/>
                                        </p:tgtEl>
                                        <p:attrNameLst>
                                          <p:attrName>style.visibility</p:attrName>
                                        </p:attrNameLst>
                                      </p:cBhvr>
                                      <p:to>
                                        <p:strVal val="visible"/>
                                      </p:to>
                                    </p:set>
                                    <p:anim calcmode="lin" valueType="num">
                                      <p:cBhvr>
                                        <p:cTn id="7" dur="500" decel="50000" fill="hold">
                                          <p:stCondLst>
                                            <p:cond delay="0"/>
                                          </p:stCondLst>
                                        </p:cTn>
                                        <p:tgtEl>
                                          <p:spTgt spid="4915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915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9157"/>
                                        </p:tgtEl>
                                        <p:attrNameLst>
                                          <p:attrName>ppt_w</p:attrName>
                                        </p:attrNameLst>
                                      </p:cBhvr>
                                      <p:tavLst>
                                        <p:tav tm="0">
                                          <p:val>
                                            <p:strVal val="#ppt_w*.05"/>
                                          </p:val>
                                        </p:tav>
                                        <p:tav tm="100000">
                                          <p:val>
                                            <p:strVal val="#ppt_w"/>
                                          </p:val>
                                        </p:tav>
                                      </p:tavLst>
                                    </p:anim>
                                    <p:anim calcmode="lin" valueType="num">
                                      <p:cBhvr>
                                        <p:cTn id="10" dur="1000" fill="hold"/>
                                        <p:tgtEl>
                                          <p:spTgt spid="4915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915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915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915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f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3253" name="Rectangle 5"/>
          <p:cNvSpPr>
            <a:spLocks noGrp="1" noChangeArrowheads="1"/>
          </p:cNvSpPr>
          <p:nvPr>
            <p:ph type="title"/>
          </p:nvPr>
        </p:nvSpPr>
        <p:spPr>
          <a:xfrm>
            <a:off x="395288" y="2205038"/>
            <a:ext cx="2890837" cy="1143000"/>
          </a:xfrm>
        </p:spPr>
        <p:txBody>
          <a:bodyPr>
            <a:normAutofit fontScale="90000"/>
          </a:bodyPr>
          <a:lstStyle/>
          <a:p>
            <a:r>
              <a:rPr lang="es-ES" sz="3200" dirty="0" smtClean="0">
                <a:solidFill>
                  <a:schemeClr val="bg1"/>
                </a:solidFill>
                <a:cs typeface="Arial" charset="0"/>
              </a:rPr>
              <a:t>Las nuevas generaciones de ordenadores tendrán procesadores </a:t>
            </a:r>
            <a:r>
              <a:rPr lang="es-ES" sz="3200" dirty="0" smtClean="0">
                <a:solidFill>
                  <a:srgbClr val="FF3300"/>
                </a:solidFill>
                <a:cs typeface="Arial" charset="0"/>
              </a:rPr>
              <a:t>Caca Cola</a:t>
            </a:r>
            <a:endParaRPr lang="fr-FR" sz="3200" dirty="0">
              <a:solidFill>
                <a:srgbClr val="FF3300"/>
              </a:solidFill>
              <a:cs typeface="Arial" charset="0"/>
            </a:endParaRPr>
          </a:p>
        </p:txBody>
      </p:sp>
      <p:sp>
        <p:nvSpPr>
          <p:cNvPr id="53254" name="Rectangle 6"/>
          <p:cNvSpPr>
            <a:spLocks noChangeArrowheads="1"/>
          </p:cNvSpPr>
          <p:nvPr/>
        </p:nvSpPr>
        <p:spPr bwMode="auto">
          <a:xfrm>
            <a:off x="3563938" y="1412875"/>
            <a:ext cx="5400675" cy="5256213"/>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3253"/>
                                        </p:tgtEl>
                                        <p:attrNameLst>
                                          <p:attrName>style.visibility</p:attrName>
                                        </p:attrNameLst>
                                      </p:cBhvr>
                                      <p:to>
                                        <p:strVal val="visible"/>
                                      </p:to>
                                    </p:set>
                                    <p:anim calcmode="lin" valueType="num">
                                      <p:cBhvr>
                                        <p:cTn id="7" dur="1000" fill="hold"/>
                                        <p:tgtEl>
                                          <p:spTgt spid="53253"/>
                                        </p:tgtEl>
                                        <p:attrNameLst>
                                          <p:attrName>ppt_w</p:attrName>
                                        </p:attrNameLst>
                                      </p:cBhvr>
                                      <p:tavLst>
                                        <p:tav tm="0">
                                          <p:val>
                                            <p:fltVal val="0"/>
                                          </p:val>
                                        </p:tav>
                                        <p:tav tm="100000">
                                          <p:val>
                                            <p:strVal val="#ppt_w"/>
                                          </p:val>
                                        </p:tav>
                                      </p:tavLst>
                                    </p:anim>
                                    <p:anim calcmode="lin" valueType="num">
                                      <p:cBhvr>
                                        <p:cTn id="8" dur="1000" fill="hold"/>
                                        <p:tgtEl>
                                          <p:spTgt spid="53253"/>
                                        </p:tgtEl>
                                        <p:attrNameLst>
                                          <p:attrName>ppt_h</p:attrName>
                                        </p:attrNameLst>
                                      </p:cBhvr>
                                      <p:tavLst>
                                        <p:tav tm="0">
                                          <p:val>
                                            <p:fltVal val="0"/>
                                          </p:val>
                                        </p:tav>
                                        <p:tav tm="100000">
                                          <p:val>
                                            <p:strVal val="#ppt_h"/>
                                          </p:val>
                                        </p:tav>
                                      </p:tavLst>
                                    </p:anim>
                                    <p:anim calcmode="lin" valueType="num">
                                      <p:cBhvr>
                                        <p:cTn id="9" dur="1000" fill="hold"/>
                                        <p:tgtEl>
                                          <p:spTgt spid="53253"/>
                                        </p:tgtEl>
                                        <p:attrNameLst>
                                          <p:attrName>style.rotation</p:attrName>
                                        </p:attrNameLst>
                                      </p:cBhvr>
                                      <p:tavLst>
                                        <p:tav tm="0">
                                          <p:val>
                                            <p:fltVal val="360"/>
                                          </p:val>
                                        </p:tav>
                                        <p:tav tm="100000">
                                          <p:val>
                                            <p:fltVal val="0"/>
                                          </p:val>
                                        </p:tav>
                                      </p:tavLst>
                                    </p:anim>
                                    <p:animEffect transition="in" filter="fade">
                                      <p:cBhvr>
                                        <p:cTn id="10" dur="1000"/>
                                        <p:tgtEl>
                                          <p:spTgt spid="53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f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5301" name="Rectangle 5"/>
          <p:cNvSpPr>
            <a:spLocks noGrp="1" noChangeArrowheads="1"/>
          </p:cNvSpPr>
          <p:nvPr>
            <p:ph type="title"/>
          </p:nvPr>
        </p:nvSpPr>
        <p:spPr>
          <a:xfrm>
            <a:off x="250825" y="2565400"/>
            <a:ext cx="3025775" cy="1143000"/>
          </a:xfrm>
        </p:spPr>
        <p:txBody>
          <a:bodyPr>
            <a:normAutofit fontScale="90000"/>
          </a:bodyPr>
          <a:lstStyle/>
          <a:p>
            <a:pPr algn="r"/>
            <a:r>
              <a:rPr lang="es-ES" sz="3200" dirty="0" smtClean="0">
                <a:solidFill>
                  <a:schemeClr val="bg1"/>
                </a:solidFill>
                <a:cs typeface="Arial" charset="0"/>
              </a:rPr>
              <a:t>Entonces mejor vale hacerse allí en seguida. Las generaciones futuras serán las de </a:t>
            </a:r>
            <a:r>
              <a:rPr lang="es-ES" sz="3200" dirty="0" smtClean="0">
                <a:solidFill>
                  <a:srgbClr val="FF0000"/>
                </a:solidFill>
                <a:cs typeface="Arial" charset="0"/>
              </a:rPr>
              <a:t>Caca Cola </a:t>
            </a:r>
            <a:r>
              <a:rPr lang="es-ES" sz="3200" dirty="0" smtClean="0">
                <a:solidFill>
                  <a:schemeClr val="bg1"/>
                </a:solidFill>
                <a:cs typeface="Arial" charset="0"/>
              </a:rPr>
              <a:t>…</a:t>
            </a:r>
            <a:endParaRPr lang="fr-FR" sz="3200" dirty="0">
              <a:solidFill>
                <a:schemeClr val="bg1"/>
              </a:solidFill>
              <a:cs typeface="Arial" charset="0"/>
            </a:endParaRPr>
          </a:p>
        </p:txBody>
      </p:sp>
      <p:sp>
        <p:nvSpPr>
          <p:cNvPr id="55302" name="Rectangle 6"/>
          <p:cNvSpPr>
            <a:spLocks noChangeArrowheads="1"/>
          </p:cNvSpPr>
          <p:nvPr/>
        </p:nvSpPr>
        <p:spPr bwMode="auto">
          <a:xfrm>
            <a:off x="3348038" y="260350"/>
            <a:ext cx="5472112" cy="5113338"/>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55301"/>
                                        </p:tgtEl>
                                        <p:attrNameLst>
                                          <p:attrName>style.visibility</p:attrName>
                                        </p:attrNameLst>
                                      </p:cBhvr>
                                      <p:to>
                                        <p:strVal val="visible"/>
                                      </p:to>
                                    </p:set>
                                    <p:anim calcmode="lin" valueType="num">
                                      <p:cBhvr>
                                        <p:cTn id="7" dur="500" decel="50000" fill="hold">
                                          <p:stCondLst>
                                            <p:cond delay="0"/>
                                          </p:stCondLst>
                                        </p:cTn>
                                        <p:tgtEl>
                                          <p:spTgt spid="55301"/>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5301"/>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5301"/>
                                        </p:tgtEl>
                                        <p:attrNameLst>
                                          <p:attrName>ppt_w</p:attrName>
                                        </p:attrNameLst>
                                      </p:cBhvr>
                                      <p:tavLst>
                                        <p:tav tm="0">
                                          <p:val>
                                            <p:strVal val="#ppt_w*.05"/>
                                          </p:val>
                                        </p:tav>
                                        <p:tav tm="100000">
                                          <p:val>
                                            <p:strVal val="#ppt_w"/>
                                          </p:val>
                                        </p:tav>
                                      </p:tavLst>
                                    </p:anim>
                                    <p:anim calcmode="lin" valueType="num">
                                      <p:cBhvr>
                                        <p:cTn id="10" dur="1000" fill="hold"/>
                                        <p:tgtEl>
                                          <p:spTgt spid="55301"/>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5301"/>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5301"/>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5301"/>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5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p:cNvSpPr>
            <a:spLocks noGrp="1" noChangeArrowheads="1"/>
          </p:cNvSpPr>
          <p:nvPr>
            <p:ph type="title"/>
          </p:nvPr>
        </p:nvSpPr>
        <p:spPr>
          <a:xfrm>
            <a:off x="395288" y="2781300"/>
            <a:ext cx="8229600" cy="1143000"/>
          </a:xfrm>
        </p:spPr>
        <p:txBody>
          <a:bodyPr>
            <a:normAutofit fontScale="90000"/>
          </a:bodyPr>
          <a:lstStyle/>
          <a:p>
            <a:r>
              <a:rPr lang="es-ES" sz="4000" dirty="0" smtClean="0">
                <a:solidFill>
                  <a:schemeClr val="bg1"/>
                </a:solidFill>
                <a:cs typeface="Arial" charset="0"/>
              </a:rPr>
              <a:t>¡Atención! La última imagen de este diaporama podría desagradar a los incondicionales de la </a:t>
            </a:r>
            <a:r>
              <a:rPr lang="es-ES" sz="4000" dirty="0" smtClean="0">
                <a:solidFill>
                  <a:srgbClr val="FF0000"/>
                </a:solidFill>
                <a:cs typeface="Arial" charset="0"/>
              </a:rPr>
              <a:t>Caca Cola </a:t>
            </a:r>
            <a:r>
              <a:rPr lang="es-ES" sz="4000" dirty="0" smtClean="0">
                <a:solidFill>
                  <a:schemeClr val="bg1"/>
                </a:solidFill>
                <a:cs typeface="Arial" charset="0"/>
              </a:rPr>
              <a:t>para la salvaguardia del planeta he aquí la suerte que debería ser reservada para la</a:t>
            </a:r>
            <a:br>
              <a:rPr lang="es-ES" sz="4000" dirty="0" smtClean="0">
                <a:solidFill>
                  <a:schemeClr val="bg1"/>
                </a:solidFill>
                <a:cs typeface="Arial" charset="0"/>
              </a:rPr>
            </a:br>
            <a:r>
              <a:rPr lang="es-ES" sz="4000" dirty="0" smtClean="0">
                <a:solidFill>
                  <a:schemeClr val="bg1"/>
                </a:solidFill>
                <a:cs typeface="Arial" charset="0"/>
              </a:rPr>
              <a:t> </a:t>
            </a:r>
            <a:r>
              <a:rPr lang="es-ES" sz="4000" dirty="0" smtClean="0">
                <a:solidFill>
                  <a:srgbClr val="FF0000"/>
                </a:solidFill>
                <a:cs typeface="Arial" charset="0"/>
              </a:rPr>
              <a:t>Caca Cola …</a:t>
            </a:r>
            <a:endParaRPr lang="fr-FR" sz="4000" dirty="0">
              <a:solidFill>
                <a:srgbClr val="FF0000"/>
              </a:solidFill>
              <a:cs typeface="Arial" charset="0"/>
            </a:endParaRPr>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1988"/>
                                        </p:tgtEl>
                                        <p:attrNameLst>
                                          <p:attrName>style.visibility</p:attrName>
                                        </p:attrNameLst>
                                      </p:cBhvr>
                                      <p:to>
                                        <p:strVal val="visible"/>
                                      </p:to>
                                    </p:set>
                                    <p:anim calcmode="lin" valueType="num">
                                      <p:cBhvr>
                                        <p:cTn id="7" dur="500" fill="hold"/>
                                        <p:tgtEl>
                                          <p:spTgt spid="41988"/>
                                        </p:tgtEl>
                                        <p:attrNameLst>
                                          <p:attrName>ppt_w</p:attrName>
                                        </p:attrNameLst>
                                      </p:cBhvr>
                                      <p:tavLst>
                                        <p:tav tm="0">
                                          <p:val>
                                            <p:fltVal val="0"/>
                                          </p:val>
                                        </p:tav>
                                        <p:tav tm="100000">
                                          <p:val>
                                            <p:strVal val="#ppt_w"/>
                                          </p:val>
                                        </p:tav>
                                      </p:tavLst>
                                    </p:anim>
                                    <p:anim calcmode="lin" valueType="num">
                                      <p:cBhvr>
                                        <p:cTn id="8" dur="500" fill="hold"/>
                                        <p:tgtEl>
                                          <p:spTgt spid="41988"/>
                                        </p:tgtEl>
                                        <p:attrNameLst>
                                          <p:attrName>ppt_h</p:attrName>
                                        </p:attrNameLst>
                                      </p:cBhvr>
                                      <p:tavLst>
                                        <p:tav tm="0">
                                          <p:val>
                                            <p:fltVal val="0"/>
                                          </p:val>
                                        </p:tav>
                                        <p:tav tm="100000">
                                          <p:val>
                                            <p:strVal val="#ppt_h"/>
                                          </p:val>
                                        </p:tav>
                                      </p:tavLst>
                                    </p:anim>
                                    <p:anim calcmode="lin" valueType="num">
                                      <p:cBhvr>
                                        <p:cTn id="9" dur="500" fill="hold"/>
                                        <p:tgtEl>
                                          <p:spTgt spid="41988"/>
                                        </p:tgtEl>
                                        <p:attrNameLst>
                                          <p:attrName>style.rotation</p:attrName>
                                        </p:attrNameLst>
                                      </p:cBhvr>
                                      <p:tavLst>
                                        <p:tav tm="0">
                                          <p:val>
                                            <p:fltVal val="360"/>
                                          </p:val>
                                        </p:tav>
                                        <p:tav tm="100000">
                                          <p:val>
                                            <p:fltVal val="0"/>
                                          </p:val>
                                        </p:tav>
                                      </p:tavLst>
                                    </p:anim>
                                    <p:animEffect transition="in" filter="fade">
                                      <p:cBhvr>
                                        <p:cTn id="10"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3"/>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44037" name="Rectangle 5"/>
          <p:cNvSpPr>
            <a:spLocks noGrp="1" noChangeArrowheads="1"/>
          </p:cNvSpPr>
          <p:nvPr>
            <p:ph type="title"/>
          </p:nvPr>
        </p:nvSpPr>
        <p:spPr>
          <a:xfrm>
            <a:off x="0" y="765175"/>
            <a:ext cx="3529013" cy="1143000"/>
          </a:xfrm>
        </p:spPr>
        <p:txBody>
          <a:bodyPr>
            <a:normAutofit fontScale="90000"/>
          </a:bodyPr>
          <a:lstStyle/>
          <a:p>
            <a:r>
              <a:rPr lang="fr-CA" sz="4000">
                <a:solidFill>
                  <a:schemeClr val="bg1"/>
                </a:solidFill>
                <a:cs typeface="Arial" charset="0"/>
              </a:rPr>
              <a:t>Adios! </a:t>
            </a:r>
            <a:br>
              <a:rPr lang="fr-CA" sz="4000">
                <a:solidFill>
                  <a:schemeClr val="bg1"/>
                </a:solidFill>
                <a:cs typeface="Arial" charset="0"/>
              </a:rPr>
            </a:br>
            <a:r>
              <a:rPr lang="fr-CA" sz="4000">
                <a:solidFill>
                  <a:srgbClr val="FF3300"/>
                </a:solidFill>
                <a:cs typeface="Arial" charset="0"/>
              </a:rPr>
              <a:t>Caca Cola</a:t>
            </a:r>
            <a:endParaRPr lang="fr-FR" sz="4000">
              <a:solidFill>
                <a:schemeClr val="bg1"/>
              </a:solidFill>
              <a:cs typeface="Arial" charset="0"/>
            </a:endParaRPr>
          </a:p>
        </p:txBody>
      </p:sp>
      <p:sp>
        <p:nvSpPr>
          <p:cNvPr id="44038" name="Rectangle 6"/>
          <p:cNvSpPr>
            <a:spLocks noChangeArrowheads="1"/>
          </p:cNvSpPr>
          <p:nvPr/>
        </p:nvSpPr>
        <p:spPr bwMode="auto">
          <a:xfrm>
            <a:off x="3132138" y="2205038"/>
            <a:ext cx="5543550" cy="4248150"/>
          </a:xfrm>
          <a:prstGeom prst="rect">
            <a:avLst/>
          </a:prstGeom>
          <a:solidFill>
            <a:srgbClr val="BBE0E3">
              <a:alpha val="0"/>
            </a:srgbClr>
          </a:solidFill>
          <a:ln w="9525">
            <a:solidFill>
              <a:schemeClr val="bg1"/>
            </a:solidFill>
            <a:miter lim="800000"/>
            <a:headEnd/>
            <a:tailEnd/>
          </a:ln>
          <a:effectLst/>
        </p:spPr>
        <p:txBody>
          <a:bodyPr wrap="none" anchor="ctr"/>
          <a:lstStyle/>
          <a:p>
            <a:endParaRPr lang="es-ES"/>
          </a:p>
        </p:txBody>
      </p:sp>
    </p:spTree>
  </p:cSld>
  <p:clrMapOvr>
    <a:masterClrMapping/>
  </p:clrMapOvr>
  <p:transition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44037"/>
                                        </p:tgtEl>
                                        <p:attrNameLst>
                                          <p:attrName>style.visibility</p:attrName>
                                        </p:attrNameLst>
                                      </p:cBhvr>
                                      <p:to>
                                        <p:strVal val="visible"/>
                                      </p:to>
                                    </p:set>
                                    <p:animEffect transition="in" filter="fade">
                                      <p:cBhvr>
                                        <p:cTn id="7" dur="1000"/>
                                        <p:tgtEl>
                                          <p:spTgt spid="44037"/>
                                        </p:tgtEl>
                                      </p:cBhvr>
                                    </p:animEffect>
                                    <p:anim calcmode="lin" valueType="num">
                                      <p:cBhvr>
                                        <p:cTn id="8" dur="1000" fill="hold"/>
                                        <p:tgtEl>
                                          <p:spTgt spid="44037"/>
                                        </p:tgtEl>
                                        <p:attrNameLst>
                                          <p:attrName>ppt_x</p:attrName>
                                        </p:attrNameLst>
                                      </p:cBhvr>
                                      <p:tavLst>
                                        <p:tav tm="0">
                                          <p:val>
                                            <p:strVal val="#ppt_x"/>
                                          </p:val>
                                        </p:tav>
                                        <p:tav tm="100000">
                                          <p:val>
                                            <p:strVal val="#ppt_x"/>
                                          </p:val>
                                        </p:tav>
                                      </p:tavLst>
                                    </p:anim>
                                    <p:anim calcmode="lin" valueType="num">
                                      <p:cBhvr>
                                        <p:cTn id="9" dur="900" decel="100000" fill="hold"/>
                                        <p:tgtEl>
                                          <p:spTgt spid="4403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403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5" name="Text Box 11"/>
          <p:cNvSpPr txBox="1">
            <a:spLocks noChangeArrowheads="1"/>
          </p:cNvSpPr>
          <p:nvPr/>
        </p:nvSpPr>
        <p:spPr bwMode="auto">
          <a:xfrm>
            <a:off x="428596" y="285728"/>
            <a:ext cx="8143932" cy="6370975"/>
          </a:xfrm>
          <a:prstGeom prst="rect">
            <a:avLst/>
          </a:prstGeom>
          <a:noFill/>
          <a:ln w="9525">
            <a:noFill/>
            <a:miter lim="800000"/>
            <a:headEnd/>
            <a:tailEnd/>
          </a:ln>
          <a:effectLst/>
        </p:spPr>
        <p:txBody>
          <a:bodyPr wrap="square">
            <a:spAutoFit/>
          </a:bodyPr>
          <a:lstStyle/>
          <a:p>
            <a:pPr algn="ctr">
              <a:spcBef>
                <a:spcPct val="50000"/>
              </a:spcBef>
            </a:pPr>
            <a:r>
              <a:rPr lang="fr-FR" sz="2400" dirty="0">
                <a:solidFill>
                  <a:schemeClr val="bg1"/>
                </a:solidFill>
                <a:latin typeface="Arial" charset="0"/>
              </a:rPr>
              <a:t>Swing </a:t>
            </a:r>
            <a:r>
              <a:rPr lang="fr-FR" sz="2400" dirty="0" err="1">
                <a:solidFill>
                  <a:schemeClr val="bg1"/>
                </a:solidFill>
                <a:latin typeface="Arial" charset="0"/>
              </a:rPr>
              <a:t>Havana</a:t>
            </a:r>
            <a:r>
              <a:rPr lang="fr-FR" sz="2400" dirty="0">
                <a:solidFill>
                  <a:schemeClr val="bg1"/>
                </a:solidFill>
                <a:latin typeface="Arial" charset="0"/>
              </a:rPr>
              <a:t> - Xavier </a:t>
            </a:r>
            <a:r>
              <a:rPr lang="fr-FR" sz="2400" dirty="0" err="1">
                <a:solidFill>
                  <a:schemeClr val="bg1"/>
                </a:solidFill>
                <a:latin typeface="Arial" charset="0"/>
              </a:rPr>
              <a:t>Cugat</a:t>
            </a: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endParaRPr lang="fr-FR" sz="2400" dirty="0">
              <a:solidFill>
                <a:schemeClr val="bg1"/>
              </a:solidFill>
              <a:latin typeface="Arial" charset="0"/>
            </a:endParaRPr>
          </a:p>
          <a:p>
            <a:pPr algn="ctr">
              <a:spcBef>
                <a:spcPct val="50000"/>
              </a:spcBef>
            </a:pPr>
            <a:r>
              <a:rPr lang="fr-FR" sz="3200" dirty="0">
                <a:solidFill>
                  <a:schemeClr val="bg1"/>
                </a:solidFill>
                <a:latin typeface="Arial" charset="0"/>
              </a:rPr>
              <a:t>Création Florian </a:t>
            </a:r>
            <a:r>
              <a:rPr lang="fr-FR" sz="3200" dirty="0" smtClean="0">
                <a:solidFill>
                  <a:schemeClr val="bg1"/>
                </a:solidFill>
                <a:latin typeface="Arial" charset="0"/>
              </a:rPr>
              <a:t>Bernard</a:t>
            </a:r>
          </a:p>
          <a:p>
            <a:pPr algn="ctr">
              <a:spcBef>
                <a:spcPct val="50000"/>
              </a:spcBef>
            </a:pPr>
            <a:r>
              <a:rPr lang="fr-FR" sz="3200" dirty="0" err="1" smtClean="0">
                <a:solidFill>
                  <a:schemeClr val="bg1"/>
                </a:solidFill>
                <a:latin typeface="Arial" charset="0"/>
              </a:rPr>
              <a:t>Traducido</a:t>
            </a:r>
            <a:r>
              <a:rPr lang="fr-FR" sz="3200" dirty="0" smtClean="0">
                <a:solidFill>
                  <a:schemeClr val="bg1"/>
                </a:solidFill>
                <a:latin typeface="Arial" charset="0"/>
              </a:rPr>
              <a:t> </a:t>
            </a:r>
            <a:r>
              <a:rPr lang="fr-FR" sz="3200" dirty="0" err="1" smtClean="0">
                <a:solidFill>
                  <a:schemeClr val="bg1"/>
                </a:solidFill>
                <a:latin typeface="Arial" charset="0"/>
              </a:rPr>
              <a:t>del</a:t>
            </a:r>
            <a:r>
              <a:rPr lang="fr-FR" sz="3200" dirty="0" smtClean="0">
                <a:solidFill>
                  <a:schemeClr val="bg1"/>
                </a:solidFill>
                <a:latin typeface="Arial" charset="0"/>
              </a:rPr>
              <a:t> </a:t>
            </a:r>
            <a:r>
              <a:rPr lang="fr-FR" sz="3200" dirty="0" err="1" smtClean="0">
                <a:solidFill>
                  <a:schemeClr val="bg1"/>
                </a:solidFill>
                <a:latin typeface="Arial" charset="0"/>
              </a:rPr>
              <a:t>Francés</a:t>
            </a:r>
            <a:r>
              <a:rPr lang="fr-FR" sz="3200" dirty="0" smtClean="0">
                <a:solidFill>
                  <a:schemeClr val="bg1"/>
                </a:solidFill>
                <a:latin typeface="Arial" charset="0"/>
              </a:rPr>
              <a:t>, </a:t>
            </a:r>
            <a:r>
              <a:rPr lang="fr-FR" sz="3200" dirty="0" err="1" smtClean="0">
                <a:solidFill>
                  <a:schemeClr val="bg1"/>
                </a:solidFill>
                <a:latin typeface="Arial" charset="0"/>
              </a:rPr>
              <a:t>por</a:t>
            </a:r>
            <a:r>
              <a:rPr lang="fr-FR" sz="3200" dirty="0" smtClean="0">
                <a:solidFill>
                  <a:schemeClr val="bg1"/>
                </a:solidFill>
                <a:latin typeface="Arial" charset="0"/>
              </a:rPr>
              <a:t> --</a:t>
            </a:r>
            <a:r>
              <a:rPr lang="fr-FR" sz="3200" dirty="0" smtClean="0">
                <a:solidFill>
                  <a:srgbClr val="FF0000"/>
                </a:solidFill>
                <a:latin typeface="Arial" charset="0"/>
              </a:rPr>
              <a:t>JOSE LUIS-</a:t>
            </a:r>
            <a:r>
              <a:rPr lang="fr-FR" sz="3200" dirty="0" smtClean="0">
                <a:solidFill>
                  <a:schemeClr val="bg1"/>
                </a:solidFill>
                <a:latin typeface="Arial" charset="0"/>
              </a:rPr>
              <a:t>-</a:t>
            </a:r>
            <a:endParaRPr lang="fr-FR" sz="2400" dirty="0">
              <a:solidFill>
                <a:schemeClr val="bg1"/>
              </a:solidFill>
              <a:latin typeface="Arial" charset="0"/>
            </a:endParaRPr>
          </a:p>
        </p:txBody>
      </p:sp>
      <p:pic>
        <p:nvPicPr>
          <p:cNvPr id="57356" name="Picture 12" descr="caca_cola2"/>
          <p:cNvPicPr>
            <a:picLocks noChangeAspect="1" noChangeArrowheads="1"/>
          </p:cNvPicPr>
          <p:nvPr/>
        </p:nvPicPr>
        <p:blipFill>
          <a:blip r:embed="rId2"/>
          <a:srcRect/>
          <a:stretch>
            <a:fillRect/>
          </a:stretch>
        </p:blipFill>
        <p:spPr bwMode="auto">
          <a:xfrm>
            <a:off x="3286116" y="1071546"/>
            <a:ext cx="2162175" cy="4048125"/>
          </a:xfrm>
          <a:prstGeom prst="rect">
            <a:avLst/>
          </a:prstGeom>
          <a:noFill/>
        </p:spPr>
      </p:pic>
    </p:spTree>
  </p:cSld>
  <p:clrMapOvr>
    <a:masterClrMapping/>
  </p:clrMapOvr>
  <p:transition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57355">
                                            <p:txEl>
                                              <p:pRg st="0" end="0"/>
                                            </p:txEl>
                                          </p:spTgt>
                                        </p:tgtEl>
                                        <p:attrNameLst>
                                          <p:attrName>style.visibility</p:attrName>
                                        </p:attrNameLst>
                                      </p:cBhvr>
                                      <p:to>
                                        <p:strVal val="visible"/>
                                      </p:to>
                                    </p:set>
                                    <p:animEffect transition="in" filter="fade">
                                      <p:cBhvr>
                                        <p:cTn id="7" dur="1000"/>
                                        <p:tgtEl>
                                          <p:spTgt spid="57355">
                                            <p:txEl>
                                              <p:pRg st="0" end="0"/>
                                            </p:txEl>
                                          </p:spTgt>
                                        </p:tgtEl>
                                      </p:cBhvr>
                                    </p:animEffect>
                                    <p:anim calcmode="lin" valueType="num">
                                      <p:cBhvr>
                                        <p:cTn id="8" dur="1000" fill="hold"/>
                                        <p:tgtEl>
                                          <p:spTgt spid="57355">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57355">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7355">
                                            <p:txEl>
                                              <p:pRg st="0" end="0"/>
                                            </p:tx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7355">
                                            <p:txEl>
                                              <p:pRg st="9" end="9"/>
                                            </p:txEl>
                                          </p:spTgt>
                                        </p:tgtEl>
                                        <p:attrNameLst>
                                          <p:attrName>style.visibility</p:attrName>
                                        </p:attrNameLst>
                                      </p:cBhvr>
                                      <p:to>
                                        <p:strVal val="visible"/>
                                      </p:to>
                                    </p:set>
                                    <p:animEffect transition="in" filter="fade">
                                      <p:cBhvr>
                                        <p:cTn id="14" dur="1000"/>
                                        <p:tgtEl>
                                          <p:spTgt spid="57355">
                                            <p:txEl>
                                              <p:pRg st="9" end="9"/>
                                            </p:txEl>
                                          </p:spTgt>
                                        </p:tgtEl>
                                      </p:cBhvr>
                                    </p:animEffect>
                                    <p:anim calcmode="lin" valueType="num">
                                      <p:cBhvr>
                                        <p:cTn id="15" dur="1000" fill="hold"/>
                                        <p:tgtEl>
                                          <p:spTgt spid="57355">
                                            <p:txEl>
                                              <p:pRg st="9" end="9"/>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57355">
                                            <p:txEl>
                                              <p:pRg st="9" end="9"/>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57355">
                                            <p:txEl>
                                              <p:pRg st="9" end="9"/>
                                            </p:txEl>
                                          </p:spTgt>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57355">
                                            <p:txEl>
                                              <p:pRg st="10" end="10"/>
                                            </p:txEl>
                                          </p:spTgt>
                                        </p:tgtEl>
                                        <p:attrNameLst>
                                          <p:attrName>style.visibility</p:attrName>
                                        </p:attrNameLst>
                                      </p:cBhvr>
                                      <p:to>
                                        <p:strVal val="visible"/>
                                      </p:to>
                                    </p:set>
                                    <p:animEffect transition="in" filter="fade">
                                      <p:cBhvr>
                                        <p:cTn id="21" dur="1000"/>
                                        <p:tgtEl>
                                          <p:spTgt spid="57355">
                                            <p:txEl>
                                              <p:pRg st="10" end="10"/>
                                            </p:txEl>
                                          </p:spTgt>
                                        </p:tgtEl>
                                      </p:cBhvr>
                                    </p:animEffect>
                                    <p:anim calcmode="lin" valueType="num">
                                      <p:cBhvr>
                                        <p:cTn id="22" dur="1000" fill="hold"/>
                                        <p:tgtEl>
                                          <p:spTgt spid="57355">
                                            <p:txEl>
                                              <p:pRg st="10" end="10"/>
                                            </p:txEl>
                                          </p:spTgt>
                                        </p:tgtEl>
                                        <p:attrNameLst>
                                          <p:attrName>ppt_x</p:attrName>
                                        </p:attrNameLst>
                                      </p:cBhvr>
                                      <p:tavLst>
                                        <p:tav tm="0">
                                          <p:val>
                                            <p:strVal val="#ppt_x"/>
                                          </p:val>
                                        </p:tav>
                                        <p:tav tm="100000">
                                          <p:val>
                                            <p:strVal val="#ppt_x"/>
                                          </p:val>
                                        </p:tav>
                                      </p:tavLst>
                                    </p:anim>
                                    <p:anim calcmode="lin" valueType="num">
                                      <p:cBhvr>
                                        <p:cTn id="23" dur="900" decel="100000" fill="hold"/>
                                        <p:tgtEl>
                                          <p:spTgt spid="57355">
                                            <p:txEl>
                                              <p:pRg st="10" end="10"/>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57355">
                                            <p:txEl>
                                              <p:pRg st="10" end="1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CA COLA">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CACA COLA</Template>
  <TotalTime>5</TotalTime>
  <Words>553</Words>
  <Application>Microsoft Office PowerPoint</Application>
  <PresentationFormat>Presentación en pantalla (4:3)</PresentationFormat>
  <Paragraphs>64</Paragraphs>
  <Slides>30</Slides>
  <Notes>0</Notes>
  <HiddenSlides>1</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CACA COLA</vt:lpstr>
      <vt:lpstr>Diseño predeterminado</vt:lpstr>
      <vt:lpstr>Diapositiva 1</vt:lpstr>
      <vt:lpstr>Diapositiva 2</vt:lpstr>
      <vt:lpstr>Diapositiva 3</vt:lpstr>
      <vt:lpstr>La aventura de la Caca Cola comenzó en 1880, en los Estados Unidos, mientras que un farmacéutico elaboró minuciosamente una suerte de bebida refrescante para apaciguar las gargantas resfriadas. ¡Como había puesto polvo de coca en su mixtura, bautizó su producto del nombre de Caca Cola</vt:lpstr>
      <vt:lpstr>¡En nuestros días la Caca Cola es el producto más conocido de consumo y el más vendido a través del mundo! ¡Este diaporama echa una mirada humorística a la Caca Cola, símbolo mundial de los Estados Unidos!</vt:lpstr>
      <vt:lpstr>¡Si usted cree que los animales escapan del fenómeno de la  Caca Cola, desengáñese! ¡Este loro aprendió a abrir una canilla con su pico y a beber su contenido!</vt:lpstr>
      <vt:lpstr>¡Aquí es una botella de 2 litros de  Caca Cola qué sirve de comedero para los pájaros!</vt:lpstr>
      <vt:lpstr>¿Bebé llora? ¿Bebé hace sus dientes? ¡Una canilla de Caca Cola lo aliviará ciertamente! Oración de anotar que los biberones deben ser comprados por separado.</vt:lpstr>
      <vt:lpstr>El sueño de los mordidos de  Caca Cola; guardar su bebida favorita con los grandes crecidos milésimas. ¡Un verdadero agujero del crecido para la Caca Cola </vt:lpstr>
      <vt:lpstr>Mamá Cola con sus cuatro pequeñas cacas en la playa. ¿Est-ce-pas sólo es amable?</vt:lpstr>
      <vt:lpstr>Las cuatro pequeñas cacas tren de barbotear en el agua mientras que mamá Cola descansa. ¡Como esto es encantador!</vt:lpstr>
      <vt:lpstr>¡Pero atención en la competencia! ¡Está el elefante Pepsi grueso y malo en tren de aplastar el imperio de Caca Cola!</vt:lpstr>
      <vt:lpstr>Sé, sé hay los(las) nostálgicos(as) de la América de la  Caca Cola. ¡Pero estaba bien antes del Vietnam, San Salvador, Iraq y hasta las dos grandes guerras mundiales! Por aquel tiempo, todos los Americanos se hacían cacacolaliser </vt:lpstr>
      <vt:lpstr>Era la bella época de la Caca Cola en 5 cientos! ¡!!</vt:lpstr>
      <vt:lpstr>Los bares y el restos fijaban discretamente las publicidades de la Caca Cola …</vt:lpstr>
      <vt:lpstr>¡Hasta los jóvenes niños fueron invitados a beber su Caca Cola diaria Y nos preguntamos por qué los Americanos se hicieron los más obesos del planeta!</vt:lpstr>
      <vt:lpstr>La última orilla Todo volvió a ser en el estado natural y salvaje y salvado …  </vt:lpstr>
      <vt:lpstr>Los Americanos, desde su joven edad, crecieron con la publicidad de la  Caca Cola en cabeza; ¿la pausa quién refresca Ellos Saben que el agua puede también refrescar?</vt:lpstr>
      <vt:lpstr>¡Caca Cola a la francesa! ¡Horror! Eh sí, por desgracia, los franceses también se intoxican a la Caca Cola …</vt:lpstr>
      <vt:lpstr>Canillas de Caca Cola ataques de una crisis de estreñimiento …</vt:lpstr>
      <vt:lpstr>El día se levanta sobre New York Maître  Caca Cola veló cada noche.</vt:lpstr>
      <vt:lpstr>Dos religiones El que es pintada de rojo tiene probablemente más adeptos que el otro …</vt:lpstr>
      <vt:lpstr>La Caca Cola hasta tuvo éxito al penetrar al tréfond del Islam decimos que George Bush buscó pozos de Caca Cola en el desierto de Iraq.</vt:lpstr>
      <vt:lpstr>El ¡el más profundo del abismo, grité hacia ti, O  Caca Cola!</vt:lpstr>
      <vt:lpstr>Las nuevas generaciones de ordenadores tendrán procesadores Caca Cola</vt:lpstr>
      <vt:lpstr>Entonces mejor vale hacerse allí en seguida. Las generaciones futuras serán las de Caca Cola …</vt:lpstr>
      <vt:lpstr>¡Atención! La última imagen de este diaporama podría desagradar a los incondicionales de la Caca Cola para la salvaguardia del planeta he aquí la suerte que debería ser reservada para la  Caca Cola …</vt:lpstr>
      <vt:lpstr>Adios!  Caca Cola</vt:lpstr>
      <vt:lpstr>Diapositiva 29</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2013-07-22T14:25:16Z</dcterms:created>
  <dcterms:modified xsi:type="dcterms:W3CDTF">2013-07-22T14:30:32Z</dcterms:modified>
</cp:coreProperties>
</file>