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8" r:id="rId6"/>
    <p:sldId id="259" r:id="rId7"/>
    <p:sldId id="281" r:id="rId8"/>
    <p:sldId id="260" r:id="rId9"/>
    <p:sldId id="261" r:id="rId10"/>
    <p:sldId id="282" r:id="rId11"/>
    <p:sldId id="284" r:id="rId12"/>
    <p:sldId id="262" r:id="rId13"/>
    <p:sldId id="263" r:id="rId14"/>
    <p:sldId id="264" r:id="rId15"/>
    <p:sldId id="265" r:id="rId16"/>
    <p:sldId id="266" r:id="rId17"/>
    <p:sldId id="274" r:id="rId18"/>
    <p:sldId id="267" r:id="rId19"/>
    <p:sldId id="269" r:id="rId20"/>
    <p:sldId id="270" r:id="rId21"/>
    <p:sldId id="271" r:id="rId22"/>
    <p:sldId id="272" r:id="rId23"/>
    <p:sldId id="273" r:id="rId24"/>
    <p:sldId id="275" r:id="rId25"/>
    <p:sldId id="283" r:id="rId26"/>
    <p:sldId id="276" r:id="rId27"/>
    <p:sldId id="285" r:id="rId28"/>
  </p:sldIdLst>
  <p:sldSz cx="9906000" cy="59055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ociGR/f9hZz5dqUC6SZig" hashData="dMHkPDqFTk4hDidfQvvj2J4oe5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272" y="-954"/>
      </p:cViewPr>
      <p:guideLst>
        <p:guide orient="horz" pos="18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1835150"/>
            <a:ext cx="8420100" cy="12652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346450"/>
            <a:ext cx="6934200" cy="15097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6B10B-E4A8-49DD-8A23-3954ED35A66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DD9A5-2E6E-4C72-9059-A6054D334BD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3794125"/>
            <a:ext cx="8420100" cy="11731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503488"/>
            <a:ext cx="8420100" cy="12906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83224-7B45-4606-BA15-0E25DD9DC6A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42950" y="1706563"/>
            <a:ext cx="413385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706563"/>
            <a:ext cx="413385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8255E-5704-4EFA-99BB-280E374FAB4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36538"/>
            <a:ext cx="8915400" cy="984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322388"/>
            <a:ext cx="4376738" cy="5508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1873250"/>
            <a:ext cx="4376738" cy="34020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322388"/>
            <a:ext cx="4378325" cy="5508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1873250"/>
            <a:ext cx="4378325" cy="34020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D1F02-4FEF-4E0E-98EC-A5A15C879D1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76ADBB-92A8-43DA-B89E-00ED172EC4A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BCE87-7B25-400B-A4E0-5544477436E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34950"/>
            <a:ext cx="3259138" cy="10001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34950"/>
            <a:ext cx="5537200" cy="50403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235075"/>
            <a:ext cx="3259138" cy="40401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485F4-0D42-46AE-9509-BBC4FBA763B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133850"/>
            <a:ext cx="5943600" cy="487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527050"/>
            <a:ext cx="5943600" cy="35433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4621213"/>
            <a:ext cx="5943600" cy="6937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938E4-588C-4428-8E9B-33CEA361B38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617360-98A7-4187-9B69-30F113132DF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58025" y="525463"/>
            <a:ext cx="2105025" cy="4724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42950" y="525463"/>
            <a:ext cx="6162675" cy="4724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D8E355-2C31-474D-84C6-0E80C3247AF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1834534"/>
            <a:ext cx="8420100" cy="126585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346450"/>
            <a:ext cx="6934200" cy="150918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525463"/>
            <a:ext cx="84201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706563"/>
            <a:ext cx="84201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5380038"/>
            <a:ext cx="20637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5380038"/>
            <a:ext cx="31369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5380038"/>
            <a:ext cx="20637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DB7FB6-84D4-4440-BFD6-92B54AEC6C59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5377833"/>
            <a:ext cx="2311400" cy="410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5715000" y="152400"/>
            <a:ext cx="361950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000" b="1" i="1" kern="10" spc="800" dirty="0">
              <a:ln w="19050">
                <a:solidFill>
                  <a:srgbClr val="00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latin typeface="Comic Sans MS"/>
            </a:endParaRP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5595942" y="309544"/>
            <a:ext cx="3519490" cy="928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spc="800" dirty="0" smtClean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Comic Sans MS"/>
              </a:rPr>
              <a:t>Antes del amor</a:t>
            </a:r>
            <a:endParaRPr lang="es-ES" sz="4000" b="1" i="1" kern="10" spc="800" dirty="0">
              <a:ln w="19050">
                <a:solidFill>
                  <a:srgbClr val="00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latin typeface="Comic Sans MS"/>
            </a:endParaRPr>
          </a:p>
        </p:txBody>
      </p:sp>
      <p:sp>
        <p:nvSpPr>
          <p:cNvPr id="8" name="7 Rectángulo"/>
          <p:cNvSpPr/>
          <p:nvPr/>
        </p:nvSpPr>
        <p:spPr>
          <a:xfrm rot="1385101">
            <a:off x="7310454" y="4524386"/>
            <a:ext cx="28098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dirty="0" smtClean="0">
                <a:latin typeface="Comic Sans MS" pitchFamily="66" charset="0"/>
              </a:rPr>
              <a:t>Coloque la parte </a:t>
            </a:r>
          </a:p>
          <a:p>
            <a:r>
              <a:rPr lang="es-ES" sz="1800" dirty="0" smtClean="0">
                <a:latin typeface="Comic Sans MS" pitchFamily="66" charset="0"/>
              </a:rPr>
              <a:t>inferior de sonido.</a:t>
            </a:r>
            <a:endParaRPr lang="es-ES" sz="1800" dirty="0"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6654" y="595296"/>
            <a:ext cx="15247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Traducido </a:t>
            </a:r>
          </a:p>
          <a:p>
            <a:r>
              <a:rPr lang="es-ES" dirty="0" smtClean="0"/>
              <a:t>del francés</a:t>
            </a:r>
            <a:endParaRPr lang="es-ES" dirty="0"/>
          </a:p>
        </p:txBody>
      </p:sp>
    </p:spTree>
  </p:cSld>
  <p:clrMapOvr>
    <a:masterClrMapping/>
  </p:clrMapOvr>
  <p:transition>
    <p:random/>
    <p:sndAc>
      <p:stSnd loop="1">
        <p:snd r:embed="rId2" name="Mylene Farmer - Deshabillez moi (english subtitle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3076" name="Picture 4" descr="C:\Users\Mystere06\Desktop\59795058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2209800"/>
            <a:ext cx="2762250" cy="2762250"/>
          </a:xfrm>
          <a:prstGeom prst="rect">
            <a:avLst/>
          </a:prstGeom>
          <a:noFill/>
        </p:spPr>
      </p:pic>
      <p:pic>
        <p:nvPicPr>
          <p:cNvPr id="3077" name="Picture 5" descr="C:\Users\Mystere06\Desktop\H ri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158" y="2381246"/>
            <a:ext cx="3848100" cy="3178175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838200" y="304800"/>
            <a:ext cx="8077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>
                <a:latin typeface="Comic Sans MS" pitchFamily="66" charset="0"/>
              </a:rPr>
              <a:t>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81100" y="666734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Proporcionar un gran cubo para vomitar, </a:t>
            </a:r>
          </a:p>
          <a:p>
            <a:r>
              <a:rPr lang="es-ES" dirty="0" smtClean="0">
                <a:latin typeface="Comic Sans MS" pitchFamily="66" charset="0"/>
              </a:rPr>
              <a:t>nunca se sabe si la persona es feo.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304800"/>
            <a:ext cx="891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 smtClean="0">
                <a:latin typeface="Comic Sans MS" pitchFamily="66" charset="0"/>
              </a:rPr>
              <a:t>Ponga  colonia en su cama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4102" name="Picture 6" descr="C:\Users\Mystere06\Desktop\H t Rire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4800" y="1143000"/>
            <a:ext cx="1162050" cy="1423988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Users\Mystere06\Desktop\Tête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7600" y="228600"/>
            <a:ext cx="1006475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09860" y="4167196"/>
            <a:ext cx="5572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Aprovechó la oportunidad para también poner debajo de las axilas.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943600" y="152400"/>
            <a:ext cx="4114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5126" name="Picture 6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67200"/>
            <a:ext cx="1300163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38950" y="380982"/>
            <a:ext cx="25892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Tenga cuidado de su ropa interior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27653" name="Picture 5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67200"/>
            <a:ext cx="1300163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52472" y="380982"/>
            <a:ext cx="36679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No olvidar los calcetines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6150" name="Picture 6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67200"/>
            <a:ext cx="1300163" cy="12334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667116" y="309544"/>
            <a:ext cx="2634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Revise su aliento.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7173" name="Picture 5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67200"/>
            <a:ext cx="1300163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38290" y="452420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Por lo tanto: Lavar dientes obligatorios 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28675" name="Picture 3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406" y="0"/>
            <a:ext cx="1500198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24636" y="3881444"/>
            <a:ext cx="24962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Transfiera todo el pelo feo.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30723" name="Picture 3" descr="C:\Users\Mystere06\Desktop\H t Dout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152400"/>
            <a:ext cx="1300163" cy="1233488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590800" y="4495800"/>
            <a:ext cx="586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fr-FR" sz="36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95810" y="4452948"/>
            <a:ext cx="3881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Ocultar todos los botones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Users\Mystere06\Desktop\sac-poubelle-30-litres-x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81562" y="881048"/>
            <a:ext cx="4648200" cy="4648200"/>
          </a:xfrm>
          <a:prstGeom prst="rect">
            <a:avLst/>
          </a:prstGeom>
          <a:noFill/>
        </p:spPr>
      </p:pic>
      <p:pic>
        <p:nvPicPr>
          <p:cNvPr id="8198" name="Picture 6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8199" name="Picture 7" descr="C:\Users\Mystere06\Desktop\H ri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1034" y="2452684"/>
            <a:ext cx="3848100" cy="31781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24108" y="595296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  <a:cs typeface="Shruti" pitchFamily="34" charset="0"/>
              </a:rPr>
              <a:t>Proporcionar preservativos a su tamaño, ............ .. (no exagero).</a:t>
            </a:r>
            <a:endParaRPr lang="es-ES" dirty="0">
              <a:solidFill>
                <a:srgbClr val="FF0000"/>
              </a:solidFill>
              <a:latin typeface="Comic Sans MS" pitchFamily="66" charset="0"/>
              <a:cs typeface="Shruti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9221" name="Picture 5" descr="C:\Users\Mystere06\Desktop\H ri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6" y="1952618"/>
            <a:ext cx="3848100" cy="3178175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9448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9223" name="Picture 7" descr="C:\Users\Mystere06\Desktop\CS270W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3400" y="1219200"/>
            <a:ext cx="3810000" cy="2181225"/>
          </a:xfrm>
          <a:prstGeom prst="rect">
            <a:avLst/>
          </a:prstGeom>
          <a:noFill/>
        </p:spPr>
      </p:pic>
      <p:pic>
        <p:nvPicPr>
          <p:cNvPr id="9224" name="Picture 8" descr="C:\Users\Mystere06\Desktop\fouet-avec-porte-cles-env-12-cm-sur-surmontoir-24-pces-par-presentoir_2131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3276600"/>
            <a:ext cx="2324100" cy="1522413"/>
          </a:xfrm>
          <a:prstGeom prst="rect">
            <a:avLst/>
          </a:prstGeom>
          <a:noFill/>
        </p:spPr>
      </p:pic>
      <p:pic>
        <p:nvPicPr>
          <p:cNvPr id="9225" name="Picture 9" descr="C:\Users\Mystere06\Desktop\rasoir2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29200" y="4267200"/>
            <a:ext cx="1676400" cy="12334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52406" y="309544"/>
            <a:ext cx="53578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Comprar algunos objetos sexuales, 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10246" name="Picture 6" descr="C:\Users\Mystere06\Desktop\Tête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990600"/>
            <a:ext cx="1006475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452802" y="595296"/>
            <a:ext cx="4572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Dile a tus vecinos, habrá ruido.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738422" y="3381378"/>
            <a:ext cx="4038600" cy="2209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es-ES" sz="4000" dirty="0" smtClean="0">
                <a:solidFill>
                  <a:srgbClr val="FF0000"/>
                </a:solidFill>
                <a:latin typeface="Comic Sans MS" pitchFamily="66" charset="0"/>
              </a:rPr>
              <a:t>Importante:</a:t>
            </a:r>
            <a:br>
              <a:rPr lang="es-ES" sz="40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4000" dirty="0" smtClean="0">
                <a:solidFill>
                  <a:srgbClr val="FF0000"/>
                </a:solidFill>
                <a:latin typeface="Comic Sans MS" pitchFamily="66" charset="0"/>
              </a:rPr>
              <a:t>Haz la limpieza</a:t>
            </a:r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r>
              <a:rPr lang="es-ES" dirty="0" smtClean="0">
                <a:latin typeface="Comic Sans MS" pitchFamily="66" charset="0"/>
              </a:rPr>
              <a:t/>
            </a:r>
            <a:br>
              <a:rPr lang="es-ES" dirty="0" smtClean="0">
                <a:latin typeface="Comic Sans MS" pitchFamily="66" charset="0"/>
              </a:rPr>
            </a:br>
            <a:r>
              <a:rPr lang="es-ES" dirty="0" smtClean="0">
                <a:latin typeface="Comic Sans MS" pitchFamily="66" charset="0"/>
              </a:rPr>
              <a:t>Haz la limpieza.</a:t>
            </a:r>
            <a:endParaRPr lang="es-ES" dirty="0">
              <a:latin typeface="Comic Sans MS" pitchFamily="66" charset="0"/>
            </a:endParaRPr>
          </a:p>
        </p:txBody>
      </p:sp>
      <p:pic>
        <p:nvPicPr>
          <p:cNvPr id="11271" name="Picture 7" descr="C:\Users\Mystere06\Desktop\H t Râl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2057400"/>
            <a:ext cx="1249363" cy="1300163"/>
          </a:xfrm>
          <a:prstGeom prst="rect">
            <a:avLst/>
          </a:prstGeom>
          <a:noFill/>
        </p:spPr>
      </p:pic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0" y="0"/>
            <a:ext cx="99060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133600" y="4267200"/>
            <a:ext cx="5943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12294" name="Picture 6" descr="C:\Users\Mystere06\Desktop\Tête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52400"/>
            <a:ext cx="1006475" cy="12334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667116" y="452420"/>
            <a:ext cx="3429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Apague todos los asuntos de su ex novia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 autoUpdateAnimBg="0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85800" y="762000"/>
            <a:ext cx="4953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20485" name="Picture 5" descr="C:\Users\Mystere06\Desktop\H t Râl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9600" y="2819400"/>
            <a:ext cx="1249363" cy="130016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81034" y="452420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Ya he dicho, todo el negocio. Burdeles en culo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13318" name="Picture 6" descr="C:\Users\Mystere06\Desktop\21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0" y="1447800"/>
            <a:ext cx="5943600" cy="2952750"/>
          </a:xfrm>
          <a:prstGeom prst="rect">
            <a:avLst/>
          </a:prstGeom>
          <a:noFill/>
        </p:spPr>
      </p:pic>
      <p:pic>
        <p:nvPicPr>
          <p:cNvPr id="13319" name="Picture 7" descr="C:\Users\Mystere06\Desktop\H t Rire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4267200"/>
            <a:ext cx="1098550" cy="134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81298" y="5167328"/>
            <a:ext cx="41729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Especialmente las imágenes.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15364" name="Picture 4" descr="C:\Users\Mystere06\Desktop\H t Rire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1752600"/>
            <a:ext cx="1098550" cy="1347788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09600" y="4495800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66720" y="4524386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Para evitar ser molestado, </a:t>
            </a:r>
          </a:p>
          <a:p>
            <a:r>
              <a:rPr lang="es-ES" dirty="0" smtClean="0">
                <a:latin typeface="Comic Sans MS" pitchFamily="66" charset="0"/>
              </a:rPr>
              <a:t>cortar su móvil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uild="p" autoUpdateAnimBg="0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16388" name="Picture 4" descr="C:\Users\Mystere06\Desktop\vieille-dame-ph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9662" y="1287462"/>
            <a:ext cx="6934200" cy="4618038"/>
          </a:xfrm>
          <a:prstGeom prst="rect">
            <a:avLst/>
          </a:prstGeom>
          <a:noFill/>
        </p:spPr>
      </p:pic>
      <p:pic>
        <p:nvPicPr>
          <p:cNvPr id="16390" name="Picture 6" descr="C:\Users\Mystere06\Desktop\H t Râl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9600" y="2819400"/>
            <a:ext cx="1249363" cy="130016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666852" y="595296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Importante: Dile a tu madre que no viniera a ver a usted.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81000" y="533400"/>
            <a:ext cx="487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17413" name="Picture 5" descr="C:\Users\Mystere06\Desktop\H t Rire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3276600"/>
            <a:ext cx="1098550" cy="134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80968" y="452420"/>
            <a:ext cx="44775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Proporcionar música de fondo.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 rot="1491762">
            <a:off x="5604082" y="1145603"/>
            <a:ext cx="51687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 smtClean="0">
                <a:latin typeface="Comic Sans MS" pitchFamily="66" charset="0"/>
              </a:rPr>
              <a:t>Una bebida pequeña.</a:t>
            </a:r>
            <a:r>
              <a:rPr lang="fr-FR" sz="3600" dirty="0" smtClean="0">
                <a:latin typeface="Comic Sans MS" pitchFamily="66" charset="0"/>
              </a:rPr>
              <a:t>.</a:t>
            </a:r>
            <a:endParaRPr lang="fr-FR" sz="3600" dirty="0">
              <a:latin typeface="Comic Sans MS" pitchFamily="66" charset="0"/>
            </a:endParaRPr>
          </a:p>
        </p:txBody>
      </p:sp>
      <p:pic>
        <p:nvPicPr>
          <p:cNvPr id="18439" name="Picture 7" descr="C:\Users\Mystere06\Desktop\H t Rire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3733800"/>
            <a:ext cx="1098550" cy="1347788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19460" name="Picture 4" descr="C:\Users\Mystere06\Desktop\31CYL+RQKyL__SY300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57200"/>
            <a:ext cx="2857500" cy="2857500"/>
          </a:xfrm>
          <a:prstGeom prst="rect">
            <a:avLst/>
          </a:prstGeom>
          <a:noFill/>
        </p:spPr>
      </p:pic>
      <p:pic>
        <p:nvPicPr>
          <p:cNvPr id="19461" name="Picture 5" descr="C:\Users\Mystere06\Desktop\31CYL+RQKyL__SY300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400" y="533400"/>
            <a:ext cx="2209800" cy="2209800"/>
          </a:xfrm>
          <a:prstGeom prst="rect">
            <a:avLst/>
          </a:prstGeom>
          <a:noFill/>
        </p:spPr>
      </p:pic>
      <p:pic>
        <p:nvPicPr>
          <p:cNvPr id="19462" name="Picture 6" descr="C:\Users\Mystere06\Desktop\31CYL+RQKyL__SY300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3352800"/>
            <a:ext cx="2133600" cy="2133600"/>
          </a:xfrm>
          <a:prstGeom prst="rect">
            <a:avLst/>
          </a:prstGeom>
          <a:noFill/>
        </p:spPr>
      </p:pic>
      <p:pic>
        <p:nvPicPr>
          <p:cNvPr id="19463" name="Picture 7" descr="C:\Users\Mystere06\Desktop\31CYL+RQKyL__SY300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7600" y="533400"/>
            <a:ext cx="1752600" cy="1752600"/>
          </a:xfrm>
          <a:prstGeom prst="rect">
            <a:avLst/>
          </a:prstGeom>
          <a:noFill/>
        </p:spPr>
      </p:pic>
      <p:pic>
        <p:nvPicPr>
          <p:cNvPr id="19464" name="Picture 8" descr="C:\Users\Mystere06\Desktop\31CYL+RQKyL__SY300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048000"/>
            <a:ext cx="990600" cy="990600"/>
          </a:xfrm>
          <a:prstGeom prst="rect">
            <a:avLst/>
          </a:prstGeo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57200" y="4343400"/>
            <a:ext cx="487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dirty="0">
                <a:latin typeface="Comic Sans MS" pitchFamily="66" charset="0"/>
              </a:rPr>
              <a:t> </a:t>
            </a:r>
          </a:p>
        </p:txBody>
      </p:sp>
      <p:pic>
        <p:nvPicPr>
          <p:cNvPr id="19466" name="Picture 10" descr="C:\Users\Mystere06\Desktop\H ri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2743200"/>
            <a:ext cx="1600200" cy="13208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952472" y="4452948"/>
            <a:ext cx="4000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Y algunas velas bonitas para la diversión.</a:t>
            </a:r>
            <a:endParaRPr lang="es-E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21509" name="Picture 5" descr="C:\Users\Mystere06\Desktop\Tête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14600"/>
            <a:ext cx="2300288" cy="2819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24108" y="881048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Aquí, todo está listo, sigue siendo allí que tiene que esperar ...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pic>
        <p:nvPicPr>
          <p:cNvPr id="29700" name="Picture 4" descr="C:\Users\Mystere06\Desktop\Tête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14600"/>
            <a:ext cx="2300288" cy="2819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24240" y="738172"/>
            <a:ext cx="1497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Espere ...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86800" y="5453063"/>
            <a:ext cx="1042988" cy="225425"/>
          </a:xfrm>
          <a:prstGeom prst="rect">
            <a:avLst/>
          </a:prstGeom>
          <a:noFill/>
        </p:spPr>
      </p:pic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6477000" y="228600"/>
            <a:ext cx="2809875" cy="990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es-ES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3300"/>
              </a:solidFill>
              <a:latin typeface="Comic Sans MS"/>
            </a:endParaRPr>
          </a:p>
        </p:txBody>
      </p:sp>
      <p:pic>
        <p:nvPicPr>
          <p:cNvPr id="22534" name="Picture 6" descr="C:\Users\Mystere06\Desktop\H t Rire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4267200"/>
            <a:ext cx="1098550" cy="134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24636" y="380982"/>
            <a:ext cx="2214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mic Sans MS" pitchFamily="66" charset="0"/>
              </a:rPr>
              <a:t>¡¡¡ Y sucede ¡¡¡</a:t>
            </a:r>
            <a:endParaRPr lang="es-E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  <p:sndAc>
      <p:stSnd loop="1">
        <p:snd r:embed="rId2" name="Ha Merde Alo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77950"/>
            <a:ext cx="9906000" cy="1968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74800"/>
            <a:ext cx="9906000" cy="43307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6300" y="0"/>
            <a:ext cx="5283200" cy="134514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40417"/>
            <a:ext cx="9906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8250" y="4068235"/>
            <a:ext cx="2889250" cy="323165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8700" y="3608917"/>
            <a:ext cx="2559050" cy="203411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5150" y="4199467"/>
            <a:ext cx="1320800" cy="85301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559051"/>
            <a:ext cx="577850" cy="45931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018367"/>
            <a:ext cx="577850" cy="45931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477683"/>
            <a:ext cx="577850" cy="45931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937001"/>
            <a:ext cx="577850" cy="4593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ystere06-avant-de-faire-l-amour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mystere06-avant-de-faire-l-amour</Template>
  <TotalTime>36</TotalTime>
  <Words>211</Words>
  <Application>Microsoft PowerPoint</Application>
  <PresentationFormat>Personalizado</PresentationFormat>
  <Paragraphs>42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Times New Roman</vt:lpstr>
      <vt:lpstr>Comic Sans MS</vt:lpstr>
      <vt:lpstr>mystere06-avant-de-faire-l-amour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dc:description>Fait le:</dc:description>
  <cp:lastModifiedBy>FUNDACIO</cp:lastModifiedBy>
  <cp:revision>4</cp:revision>
  <dcterms:created xsi:type="dcterms:W3CDTF">2015-05-11T09:41:26Z</dcterms:created>
  <dcterms:modified xsi:type="dcterms:W3CDTF">2015-05-11T10:17:43Z</dcterms:modified>
  <cp:category>Diaporama</cp:category>
</cp:coreProperties>
</file>