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sldIdLst>
    <p:sldId id="256" r:id="rId3"/>
    <p:sldId id="262" r:id="rId4"/>
    <p:sldId id="258" r:id="rId5"/>
    <p:sldId id="259" r:id="rId6"/>
    <p:sldId id="263" r:id="rId7"/>
    <p:sldId id="264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eIpZq/L8tD6K18bziL2PA==" hashData="nvbp6Dar7vC/AbFBajdHwUQcV0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FF9900"/>
    <a:srgbClr val="00CC66"/>
    <a:srgbClr val="FF0066"/>
    <a:srgbClr val="FEED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03" autoAdjust="0"/>
    <p:restoredTop sz="94686" autoAdjust="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2252597-96A2-4DBB-AEFE-599313F198C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492E1-648E-4292-9E01-CDE3DF511CC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8D4DB-10E6-4B9D-9F96-C451C71887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CED9A-680D-451C-BDF5-B09D5A02AA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8AC574-4B54-4F23-ADFE-D23FEA674E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2E2F0-01E9-4E30-BAE1-4A9DBD852C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127FD6-4262-4EF8-9DA2-D741B2BC20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671D8-4EF2-4917-B102-8E736D9C10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4820B-12F8-4BF2-89EE-3C0F6E02A2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C1498-1CB9-44A3-A502-1809CFB9EE5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80BD95-D5A0-450A-BAF8-E4F05AC591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9FD0AC88-67D9-40C8-BE3D-475D72E2861C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advClick="0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412875"/>
            <a:ext cx="8964612" cy="3384550"/>
          </a:xfrm>
        </p:spPr>
        <p:txBody>
          <a:bodyPr/>
          <a:lstStyle/>
          <a:p>
            <a:r>
              <a:rPr lang="es-ES">
                <a:latin typeface="Ravie" pitchFamily="82" charset="0"/>
              </a:rPr>
              <a:t>Uno que entra a un bar</a:t>
            </a:r>
            <a:br>
              <a:rPr lang="es-ES">
                <a:latin typeface="Ravie" pitchFamily="82" charset="0"/>
              </a:rPr>
            </a:br>
            <a:r>
              <a:rPr lang="es-ES">
                <a:latin typeface="Ravie" pitchFamily="82" charset="0"/>
              </a:rPr>
              <a:t/>
            </a:r>
            <a:br>
              <a:rPr lang="es-ES">
                <a:latin typeface="Ravie" pitchFamily="82" charset="0"/>
              </a:rPr>
            </a:br>
            <a:r>
              <a:rPr lang="es-ES">
                <a:latin typeface="Ravie" pitchFamily="82" charset="0"/>
              </a:rPr>
              <a:t>y ve un cartel: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900113" y="836613"/>
            <a:ext cx="7200900" cy="1728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Oferta: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Almuerzo especial 3,50 €</a:t>
            </a:r>
          </a:p>
        </p:txBody>
      </p:sp>
      <p:pic>
        <p:nvPicPr>
          <p:cNvPr id="9220" name="Picture 4" descr="Fran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57563"/>
            <a:ext cx="1679575" cy="2279650"/>
          </a:xfrm>
          <a:prstGeom prst="rect">
            <a:avLst/>
          </a:prstGeom>
          <a:noFill/>
        </p:spPr>
      </p:pic>
      <p:pic>
        <p:nvPicPr>
          <p:cNvPr id="9221" name="Picture 5" descr="639x360_1364082993_REZ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3573463"/>
            <a:ext cx="3600450" cy="2028825"/>
          </a:xfrm>
          <a:prstGeom prst="rect">
            <a:avLst/>
          </a:prstGeom>
          <a:noFill/>
        </p:spPr>
      </p:pic>
      <p:pic>
        <p:nvPicPr>
          <p:cNvPr id="9222" name="Picture 6" descr="Rat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3716338"/>
            <a:ext cx="2808287" cy="15208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981075"/>
            <a:ext cx="7772400" cy="1828800"/>
          </a:xfrm>
        </p:spPr>
        <p:txBody>
          <a:bodyPr/>
          <a:lstStyle/>
          <a:p>
            <a:r>
              <a:rPr lang="es-ES" b="1">
                <a:solidFill>
                  <a:schemeClr val="bg2"/>
                </a:solidFill>
              </a:rPr>
              <a:t>Y le pregunta al camarero:</a:t>
            </a:r>
          </a:p>
        </p:txBody>
      </p:sp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468313" y="3357563"/>
            <a:ext cx="58293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Arial Black"/>
              </a:rPr>
              <a:t>- Oiga ¿en qué consiste</a:t>
            </a:r>
          </a:p>
        </p:txBody>
      </p:sp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2124075" y="4221163"/>
            <a:ext cx="58578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latin typeface="Arial Black"/>
              </a:rPr>
              <a:t>ese almuerzo especial?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3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2" grpId="0" animBg="1"/>
      <p:bldP spid="410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684213" y="836613"/>
            <a:ext cx="7772401" cy="1828800"/>
          </a:xfrm>
        </p:spPr>
        <p:txBody>
          <a:bodyPr/>
          <a:lstStyle/>
          <a:p>
            <a:r>
              <a:rPr lang="es-ES">
                <a:solidFill>
                  <a:srgbClr val="25FFFF"/>
                </a:solidFill>
              </a:rPr>
              <a:t>- Pues ¿no ve las fotos?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3284538"/>
            <a:ext cx="6400800" cy="1752600"/>
          </a:xfrm>
        </p:spPr>
        <p:txBody>
          <a:bodyPr/>
          <a:lstStyle/>
          <a:p>
            <a:r>
              <a:rPr lang="es-ES" sz="4400">
                <a:solidFill>
                  <a:srgbClr val="FF9900"/>
                </a:solidFill>
              </a:rPr>
              <a:t>- Sí, pero no lo entiendo.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4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Fran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268413"/>
            <a:ext cx="1679575" cy="2279650"/>
          </a:xfrm>
          <a:prstGeom prst="rect">
            <a:avLst/>
          </a:prstGeom>
          <a:noFill/>
        </p:spPr>
      </p:pic>
      <p:pic>
        <p:nvPicPr>
          <p:cNvPr id="11268" name="Picture 4" descr="639x360_1364082993_REZ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1412875"/>
            <a:ext cx="3600450" cy="2028825"/>
          </a:xfrm>
          <a:prstGeom prst="rect">
            <a:avLst/>
          </a:prstGeom>
          <a:noFill/>
        </p:spPr>
      </p:pic>
      <p:pic>
        <p:nvPicPr>
          <p:cNvPr id="11269" name="Picture 5" descr="Rat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1700213"/>
            <a:ext cx="2808287" cy="1520825"/>
          </a:xfrm>
          <a:prstGeom prst="rect">
            <a:avLst/>
          </a:prstGeom>
          <a:noFill/>
        </p:spPr>
      </p:pic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611188" y="260350"/>
            <a:ext cx="40322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-- Pues está bien claro:</a:t>
            </a:r>
          </a:p>
        </p:txBody>
      </p:sp>
      <p:pic>
        <p:nvPicPr>
          <p:cNvPr id="11278" name="Picture 14" descr="Yo-02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533817">
            <a:off x="8101013" y="4797425"/>
            <a:ext cx="815975" cy="935038"/>
          </a:xfrm>
          <a:prstGeom prst="rect">
            <a:avLst/>
          </a:prstGeom>
          <a:noFill/>
        </p:spPr>
      </p:pic>
      <p:pic>
        <p:nvPicPr>
          <p:cNvPr id="11279" name="Picture 15" descr="Flecha roja gruesa-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854358">
            <a:off x="541338" y="4433888"/>
            <a:ext cx="1873250" cy="438150"/>
          </a:xfrm>
          <a:prstGeom prst="rect">
            <a:avLst/>
          </a:prstGeom>
          <a:noFill/>
        </p:spPr>
      </p:pic>
      <p:pic>
        <p:nvPicPr>
          <p:cNvPr id="11280" name="Picture 16" descr="Flecha roja gruesa-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5870177">
            <a:off x="3133725" y="4362450"/>
            <a:ext cx="1873250" cy="438150"/>
          </a:xfrm>
          <a:prstGeom prst="rect">
            <a:avLst/>
          </a:prstGeom>
          <a:noFill/>
        </p:spPr>
      </p:pic>
      <p:pic>
        <p:nvPicPr>
          <p:cNvPr id="11281" name="Picture 17" descr="Flecha roja gruesa-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031530">
            <a:off x="5764213" y="4325938"/>
            <a:ext cx="1943100" cy="438150"/>
          </a:xfrm>
          <a:prstGeom prst="rect">
            <a:avLst/>
          </a:prstGeom>
          <a:noFill/>
        </p:spPr>
      </p:pic>
      <p:sp>
        <p:nvSpPr>
          <p:cNvPr id="11282" name="WordArt 18"/>
          <p:cNvSpPr>
            <a:spLocks noChangeArrowheads="1" noChangeShapeType="1" noTextEdit="1"/>
          </p:cNvSpPr>
          <p:nvPr/>
        </p:nvSpPr>
        <p:spPr bwMode="auto">
          <a:xfrm>
            <a:off x="1042988" y="5661025"/>
            <a:ext cx="1871662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Huevos,</a:t>
            </a:r>
          </a:p>
        </p:txBody>
      </p:sp>
      <p:sp>
        <p:nvSpPr>
          <p:cNvPr id="11283" name="WordArt 19"/>
          <p:cNvSpPr>
            <a:spLocks noChangeArrowheads="1" noChangeShapeType="1" noTextEdit="1"/>
          </p:cNvSpPr>
          <p:nvPr/>
        </p:nvSpPr>
        <p:spPr bwMode="auto">
          <a:xfrm>
            <a:off x="3132138" y="5734050"/>
            <a:ext cx="1495425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papas</a:t>
            </a:r>
          </a:p>
        </p:txBody>
      </p:sp>
      <p:sp>
        <p:nvSpPr>
          <p:cNvPr id="11284" name="WordArt 20"/>
          <p:cNvSpPr>
            <a:spLocks noChangeArrowheads="1" noChangeShapeType="1" noTextEdit="1"/>
          </p:cNvSpPr>
          <p:nvPr/>
        </p:nvSpPr>
        <p:spPr bwMode="auto">
          <a:xfrm>
            <a:off x="4859338" y="5589588"/>
            <a:ext cx="22574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y chorizo</a:t>
            </a:r>
          </a:p>
        </p:txBody>
      </p:sp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 decel="100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decel="100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decel="100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 decel="100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decel="100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decel="100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decel="100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5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" decel="1000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decel="100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decel="100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decel="100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82" grpId="0" animBg="1"/>
      <p:bldP spid="11283" grpId="0" animBg="1"/>
      <p:bldP spid="1128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muerzo especial-X-XX-J-I-E...-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Almuerzo especial-X-XX-J-I-E...-</Template>
  <TotalTime>1</TotalTime>
  <Words>71</Words>
  <Application>Microsoft Office PowerPoint</Application>
  <PresentationFormat>Presentación en pantalla (4:3)</PresentationFormat>
  <Paragraphs>14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Tahoma</vt:lpstr>
      <vt:lpstr>Wingdings</vt:lpstr>
      <vt:lpstr>Ravie</vt:lpstr>
      <vt:lpstr>Almuerzo especial-X-XX-J-I-E...-</vt:lpstr>
      <vt:lpstr>Diseño predeterminado</vt:lpstr>
      <vt:lpstr>Uno que entra a un bar  y ve un cartel:</vt:lpstr>
      <vt:lpstr>Diapositiva 2</vt:lpstr>
      <vt:lpstr>Y le pregunta al camarero:</vt:lpstr>
      <vt:lpstr>- Pues ¿no ve las fotos?</vt:lpstr>
      <vt:lpstr>Diapositiva 5</vt:lpstr>
      <vt:lpstr>Diapositiva 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Uno que entra a un bar  y ve un cartel:</dc:title>
  <dc:creator>JOSE LUIS</dc:creator>
  <cp:lastModifiedBy>JOSE LUIS</cp:lastModifiedBy>
  <cp:revision>1</cp:revision>
  <dcterms:created xsi:type="dcterms:W3CDTF">2015-04-28T13:10:33Z</dcterms:created>
  <dcterms:modified xsi:type="dcterms:W3CDTF">2015-04-28T13:12:17Z</dcterms:modified>
</cp:coreProperties>
</file>