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1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yyj85V/N3F5EpILs+gSByw" hashData="QsnDkrqCpH7DVkDZHrVZuXpOtS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934" autoAdjust="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A37D9-6A01-495C-BDD0-086215794148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141C1-77F9-4596-8B94-1E3281DDB5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E3C5A-612E-4956-9D89-C5D8A7BC9C50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47AFD-C38D-4BE7-8580-7E8269BF14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D60CD-9E4B-41B2-83BC-B42F8ECB5202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DE0A8-EB1D-49EB-9EC2-A10B43E46A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89774-FAFE-45E1-A2B7-3D962EBF68DF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288C0-7D7E-4053-9C50-4838ADE141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5E500-C9BB-445B-9EFA-B0E02B237915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D98BB-9CB7-4DBB-8CDF-3F3608C329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54946-E438-42D7-93D7-D9D120BA6502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9AA10-D941-4C59-8C50-073B5EC0C2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1A59F-84FF-45D1-8733-0A09D4B7FAE3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1D6FA-FBBA-423F-841F-25463D842F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40859-F31F-449B-AF10-731446E16965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456EA-3774-44DE-BD9B-8A3F782C82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3D2E5-39E7-496A-B255-4812C9966022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611A8-BDB2-4F65-9954-18D289B26E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2A24-F899-4699-B43D-5E652BC5F223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C891D-C0BA-48EC-A86E-38CA020DA1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0E592-B049-4520-8851-DE4A6E9A8B22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D948C-9805-44CC-843A-FC4D5D2C3F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0F94B-4132-49D4-953D-E7BD503BB2E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2B764A-10B2-422B-AB17-26C492AA1A8E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219E51-C4AA-4617-A8DD-5A9CAFDA34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AD0F10-3532-4853-A0AF-AE8260BE46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214313" y="428625"/>
            <a:ext cx="8715375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dirty="0">
                <a:solidFill>
                  <a:srgbClr val="FF0000"/>
                </a:solidFill>
                <a:latin typeface="Algerian" pitchFamily="82" charset="0"/>
              </a:rPr>
              <a:t>Actualiza tu "</a:t>
            </a:r>
            <a:r>
              <a:rPr lang="es-ES" sz="3600" dirty="0" err="1">
                <a:solidFill>
                  <a:srgbClr val="FF0000"/>
                </a:solidFill>
                <a:latin typeface="Algerian" pitchFamily="82" charset="0"/>
              </a:rPr>
              <a:t>Curriculum</a:t>
            </a:r>
            <a:r>
              <a:rPr lang="es-ES" sz="3600" dirty="0">
                <a:solidFill>
                  <a:srgbClr val="FF0000"/>
                </a:solidFill>
                <a:latin typeface="Algerian" pitchFamily="82" charset="0"/>
              </a:rPr>
              <a:t> Vitae"  CON  MODERNOS  TITULOS!</a:t>
            </a:r>
            <a:br>
              <a:rPr lang="es-ES" sz="3600" dirty="0">
                <a:solidFill>
                  <a:srgbClr val="FF0000"/>
                </a:solidFill>
                <a:latin typeface="Algerian" pitchFamily="82" charset="0"/>
              </a:rPr>
            </a:br>
            <a:r>
              <a:rPr lang="es-ES" dirty="0">
                <a:latin typeface="Algerian" pitchFamily="82" charset="0"/>
              </a:rPr>
              <a:t/>
            </a:r>
            <a:br>
              <a:rPr lang="es-ES" dirty="0">
                <a:latin typeface="Algerian" pitchFamily="82" charset="0"/>
              </a:rPr>
            </a:br>
            <a:r>
              <a:rPr lang="es-ES" sz="3200" dirty="0">
                <a:solidFill>
                  <a:srgbClr val="92D050"/>
                </a:solidFill>
                <a:latin typeface="Algerian" pitchFamily="82" charset="0"/>
              </a:rPr>
              <a:t> Quién no tiene un rimbombante título hoy en día es porque no quiere</a:t>
            </a:r>
            <a:r>
              <a:rPr lang="es-ES" dirty="0">
                <a:latin typeface="Algerian" pitchFamily="82" charset="0"/>
              </a:rPr>
              <a:t/>
            </a:r>
            <a:br>
              <a:rPr lang="es-ES" dirty="0">
                <a:latin typeface="Algerian" pitchFamily="82" charset="0"/>
              </a:rPr>
            </a:br>
            <a:r>
              <a:rPr lang="es-ES" dirty="0">
                <a:latin typeface="Algerian" pitchFamily="82" charset="0"/>
              </a:rPr>
              <a:t/>
            </a:r>
            <a:br>
              <a:rPr lang="es-ES" dirty="0">
                <a:latin typeface="Algerian" pitchFamily="82" charset="0"/>
              </a:rPr>
            </a:br>
            <a:r>
              <a:rPr lang="es-ES" dirty="0">
                <a:latin typeface="Algerian" pitchFamily="82" charset="0"/>
              </a:rPr>
              <a:t/>
            </a:r>
            <a:br>
              <a:rPr lang="es-ES" dirty="0">
                <a:latin typeface="Algerian" pitchFamily="82" charset="0"/>
              </a:rPr>
            </a:br>
            <a:r>
              <a:rPr lang="es-ES" dirty="0">
                <a:latin typeface="Algerian" pitchFamily="82" charset="0"/>
              </a:rPr>
              <a:t> </a:t>
            </a:r>
            <a:r>
              <a:rPr lang="es-ES" sz="4000" dirty="0">
                <a:solidFill>
                  <a:srgbClr val="FF0000"/>
                </a:solidFill>
                <a:latin typeface="Algerian" pitchFamily="82" charset="0"/>
              </a:rPr>
              <a:t>Aquí van algunas sugerencias para mejorar el impacto del "Currículum Vitae":</a:t>
            </a:r>
            <a:r>
              <a:rPr lang="es-ES" dirty="0">
                <a:latin typeface="Algerian" pitchFamily="82" charset="0"/>
              </a:rPr>
              <a:t/>
            </a:r>
            <a:br>
              <a:rPr lang="es-ES" dirty="0">
                <a:latin typeface="Algerian" pitchFamily="82" charset="0"/>
              </a:rPr>
            </a:br>
            <a:endParaRPr lang="es-ES" dirty="0">
              <a:latin typeface="Algeria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6215082"/>
            <a:ext cx="1438214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atin typeface="Baveuse" pitchFamily="2" charset="0"/>
              </a:rPr>
              <a:t>BY PGL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429124" y="6072206"/>
            <a:ext cx="4374916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latin typeface="Baveuse" pitchFamily="2" charset="0"/>
              </a:rPr>
              <a:t>Avanza con el ratón</a:t>
            </a:r>
          </a:p>
        </p:txBody>
      </p:sp>
      <p:pic>
        <p:nvPicPr>
          <p:cNvPr id="5" name="musica house 2010-1.wav">
            <a:hlinkClick r:id="" action="ppaction://media"/>
          </p:cNvPr>
          <p:cNvPicPr>
            <a:picLocks noRot="1" noChangeAspect="1"/>
          </p:cNvPicPr>
          <p:nvPr>
            <a:wavAudioFile r:embed="rId1" name="musica house 2010-1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celadores$20torres$2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642938"/>
            <a:ext cx="813435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214313" y="142875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C000"/>
                </a:solidFill>
                <a:latin typeface="Algerian" pitchFamily="82" charset="0"/>
              </a:rPr>
              <a:t>Coordinador de Movimientos de Información Interna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214563" y="6027738"/>
            <a:ext cx="32496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rgbClr val="FF0000"/>
                </a:solidFill>
                <a:latin typeface="Calibri" pitchFamily="34" charset="0"/>
              </a:rPr>
              <a:t>(</a:t>
            </a:r>
            <a:r>
              <a:rPr lang="es-ES" sz="4800">
                <a:solidFill>
                  <a:srgbClr val="FF0000"/>
                </a:solidFill>
                <a:latin typeface="Algerian" pitchFamily="82" charset="0"/>
              </a:rPr>
              <a:t>Celador</a:t>
            </a:r>
            <a:r>
              <a:rPr lang="es-ES" sz="4800">
                <a:solidFill>
                  <a:srgbClr val="FF0000"/>
                </a:solidFill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113129~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642938"/>
            <a:ext cx="55721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214313" y="0"/>
            <a:ext cx="9644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C000"/>
                </a:solidFill>
                <a:latin typeface="Algerian" pitchFamily="82" charset="0"/>
              </a:rPr>
              <a:t>Especialista en Logística y distribución de Documentos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428875" y="6211888"/>
            <a:ext cx="3209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rgbClr val="FF0000"/>
                </a:solidFill>
                <a:latin typeface="Algerian" pitchFamily="82" charset="0"/>
              </a:rPr>
              <a:t>(Mensajero)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untitled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86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5143500" y="0"/>
            <a:ext cx="3786188" cy="566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Experta en Terapia Visual y Distracción Ocupacional</a:t>
            </a: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es-ES">
              <a:latin typeface="Calibri" pitchFamily="34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286375" y="4071938"/>
            <a:ext cx="350043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s-ES" sz="2400">
                <a:solidFill>
                  <a:srgbClr val="FF0000"/>
                </a:solidFill>
                <a:latin typeface="Algerian" pitchFamily="82" charset="0"/>
              </a:rPr>
              <a:t>(Bailarina de Club STREEP-TEASE)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1237538318468955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0913"/>
            <a:ext cx="9144000" cy="590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0" y="0"/>
            <a:ext cx="9144000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Algerian" pitchFamily="82" charset="0"/>
              </a:rPr>
              <a:t>Coordinador Adjunto de Control de Admisiones y Salidas de  personal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429250" y="428625"/>
            <a:ext cx="2357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(Portero)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iframe-levantina_ne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9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4572000" y="0"/>
            <a:ext cx="4572000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rgbClr val="FFC000"/>
                </a:solidFill>
                <a:latin typeface="Algerian" pitchFamily="82" charset="0"/>
              </a:rPr>
              <a:t>Coordinador Oficial de Movimiento Nocturno.</a:t>
            </a:r>
          </a:p>
          <a:p>
            <a:endParaRPr lang="es-ES" sz="3600">
              <a:solidFill>
                <a:srgbClr val="FFC000"/>
              </a:solidFill>
              <a:latin typeface="Algerian" pitchFamily="82" charset="0"/>
            </a:endParaRPr>
          </a:p>
          <a:p>
            <a:endParaRPr lang="es-ES" sz="3600">
              <a:solidFill>
                <a:srgbClr val="FFC000"/>
              </a:solidFill>
              <a:latin typeface="Algerian" pitchFamily="82" charset="0"/>
            </a:endParaRPr>
          </a:p>
          <a:p>
            <a:endParaRPr lang="es-ES" sz="3600">
              <a:solidFill>
                <a:srgbClr val="FFC000"/>
              </a:solidFill>
              <a:latin typeface="Algerian" pitchFamily="82" charset="0"/>
            </a:endParaRPr>
          </a:p>
          <a:p>
            <a:endParaRPr lang="es-ES" sz="3600">
              <a:solidFill>
                <a:srgbClr val="FFC000"/>
              </a:solidFill>
              <a:latin typeface="Algerian" pitchFamily="82" charset="0"/>
            </a:endParaRPr>
          </a:p>
          <a:p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> </a:t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072063" y="4714875"/>
            <a:ext cx="29114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rgbClr val="FF0000"/>
                </a:solidFill>
                <a:latin typeface="Algerian" pitchFamily="82" charset="0"/>
              </a:rPr>
              <a:t>(Vigilante)</a:t>
            </a:r>
            <a:endParaRPr lang="es-ES" sz="36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1174892299_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42863"/>
            <a:ext cx="6858000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0" y="5286375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rgbClr val="FF0000"/>
                </a:solidFill>
                <a:latin typeface="Algerian" pitchFamily="82" charset="0"/>
              </a:rPr>
              <a:t>Distribuidor externo de Recursos Humanos VIP</a:t>
            </a:r>
            <a:endParaRPr lang="es-ES" sz="3600">
              <a:solidFill>
                <a:srgbClr val="FFC000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857625" y="5929313"/>
            <a:ext cx="3816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(Chofer de Taxi) 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Gasolinas-alzas-nacional_PREIMA20110228_0215_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313"/>
            <a:ext cx="9144000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0" y="0"/>
            <a:ext cx="9786938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C000"/>
                </a:solidFill>
                <a:latin typeface="Algerian" pitchFamily="82" charset="0"/>
              </a:rPr>
              <a:t>Especialista en Logística de Energía Combustible</a:t>
            </a:r>
          </a:p>
          <a:p>
            <a:r>
              <a:rPr lang="es-ES" sz="2800">
                <a:latin typeface="Algerian" pitchFamily="82" charset="0"/>
              </a:rPr>
              <a:t/>
            </a:r>
            <a:br>
              <a:rPr lang="es-ES" sz="2800">
                <a:latin typeface="Algerian" pitchFamily="82" charset="0"/>
              </a:rPr>
            </a:br>
            <a:r>
              <a:rPr lang="es-ES" sz="3200">
                <a:latin typeface="Algerian" pitchFamily="82" charset="0"/>
              </a:rPr>
              <a:t> 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642938"/>
            <a:ext cx="6616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lgerian" pitchFamily="82" charset="0"/>
              </a:rPr>
              <a:t>(Despachador de Gasolinera)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albanil_levantando_tabique_502017_t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25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0" y="0"/>
            <a:ext cx="91440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lgerian" pitchFamily="82" charset="0"/>
              </a:rPr>
              <a:t>Auxiliar de Servicios de Ingeniería Civil</a:t>
            </a:r>
            <a:r>
              <a:rPr lang="es-ES" sz="3200">
                <a:latin typeface="Algerian" pitchFamily="82" charset="0"/>
              </a:rPr>
              <a:t/>
            </a:r>
            <a:br>
              <a:rPr lang="es-ES" sz="3200">
                <a:latin typeface="Algerian" pitchFamily="82" charset="0"/>
              </a:rPr>
            </a:br>
            <a:r>
              <a:rPr lang="es-ES" sz="3200">
                <a:latin typeface="Algerian" pitchFamily="82" charset="0"/>
              </a:rPr>
              <a:t> 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500063"/>
            <a:ext cx="22590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(Albañil)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0000"/>
                </a:solidFill>
                <a:latin typeface="Algerian" pitchFamily="82" charset="0"/>
              </a:rPr>
              <a:t>Enlace Externo Avanzado en Logística de Documentos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 sz="3200">
              <a:solidFill>
                <a:srgbClr val="FFC000"/>
              </a:solidFill>
              <a:latin typeface="Algerian" pitchFamily="82" charset="0"/>
            </a:endParaRPr>
          </a:p>
        </p:txBody>
      </p:sp>
      <p:pic>
        <p:nvPicPr>
          <p:cNvPr id="11267" name="2 Imagen" descr="motocolo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928688"/>
            <a:ext cx="6072188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428625"/>
            <a:ext cx="4870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(Mensajero con Moto)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pitonis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63" y="0"/>
            <a:ext cx="5983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4572000" y="0"/>
            <a:ext cx="45720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lgerian" pitchFamily="82" charset="0"/>
              </a:rPr>
              <a:t>Consultor de Asuntos Generales y No Específicos</a:t>
            </a: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610100" y="4429125"/>
            <a:ext cx="45339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Algerian" pitchFamily="82" charset="0"/>
              </a:rPr>
              <a:t> </a:t>
            </a:r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(Adivino, Brujo, Lector de Cartas)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0" y="0"/>
            <a:ext cx="9144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rgbClr val="FF0000"/>
                </a:solidFill>
                <a:latin typeface="Algerian" pitchFamily="82" charset="0"/>
              </a:rPr>
              <a:t>Técnico de Marketing Dirigido</a:t>
            </a:r>
            <a:r>
              <a:rPr lang="es-ES" sz="3600">
                <a:latin typeface="Algerian" pitchFamily="82" charset="0"/>
              </a:rPr>
              <a:t/>
            </a:r>
            <a:br>
              <a:rPr lang="es-ES" sz="3600">
                <a:latin typeface="Algerian" pitchFamily="82" charset="0"/>
              </a:rPr>
            </a:br>
            <a:r>
              <a:rPr lang="es-ES" sz="3600">
                <a:latin typeface="Algerian" pitchFamily="82" charset="0"/>
              </a:rPr>
              <a:t/>
            </a:r>
            <a:br>
              <a:rPr lang="es-ES" sz="3600">
                <a:latin typeface="Algerian" pitchFamily="82" charset="0"/>
              </a:rPr>
            </a:br>
            <a:endParaRPr lang="es-ES" sz="3600">
              <a:latin typeface="Algerian" pitchFamily="82" charset="0"/>
            </a:endParaRPr>
          </a:p>
        </p:txBody>
      </p:sp>
      <p:pic>
        <p:nvPicPr>
          <p:cNvPr id="13315" name="2 Imagen" descr="progareeta4-7717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38"/>
            <a:ext cx="9144000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857375" y="642938"/>
            <a:ext cx="6486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C000"/>
                </a:solidFill>
                <a:latin typeface="Algerian" pitchFamily="82" charset="0"/>
              </a:rPr>
              <a:t> </a:t>
            </a:r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(Repartidor de Propaganda)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214313" y="0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Especialista en Logística de Alimentos</a:t>
            </a:r>
            <a:r>
              <a:rPr lang="es-ES" sz="3200">
                <a:latin typeface="Algerian" pitchFamily="82" charset="0"/>
              </a:rPr>
              <a:t/>
            </a:r>
            <a:br>
              <a:rPr lang="es-ES" sz="3200">
                <a:latin typeface="Algerian" pitchFamily="82" charset="0"/>
              </a:rPr>
            </a:br>
            <a:endParaRPr lang="es-ES" sz="320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4339" name="2 Imagen" descr="Trabajo-Camare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071563"/>
            <a:ext cx="8612188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857500" y="571500"/>
            <a:ext cx="27447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lgerian" pitchFamily="82" charset="0"/>
              </a:rPr>
              <a:t>(Camarero)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5357813" y="0"/>
            <a:ext cx="3786187" cy="627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320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es-ES" sz="3200">
                <a:solidFill>
                  <a:srgbClr val="FF0000"/>
                </a:solidFill>
                <a:latin typeface="Algerian" pitchFamily="82" charset="0"/>
              </a:rPr>
              <a:t>Experto en Clasificación y Acopio de Perecederos</a:t>
            </a:r>
          </a:p>
          <a:p>
            <a:endParaRPr lang="es-ES" sz="3200">
              <a:solidFill>
                <a:srgbClr val="FF0000"/>
              </a:solidFill>
              <a:latin typeface="Algerian" pitchFamily="82" charset="0"/>
            </a:endParaRPr>
          </a:p>
          <a:p>
            <a:endParaRPr lang="es-ES" sz="3200">
              <a:solidFill>
                <a:srgbClr val="FF0000"/>
              </a:solidFill>
              <a:latin typeface="Algerian" pitchFamily="82" charset="0"/>
            </a:endParaRPr>
          </a:p>
          <a:p>
            <a:endParaRPr lang="es-ES" sz="3200">
              <a:solidFill>
                <a:srgbClr val="FF0000"/>
              </a:solidFill>
              <a:latin typeface="Algerian" pitchFamily="82" charset="0"/>
            </a:endParaRPr>
          </a:p>
          <a:p>
            <a:endParaRPr lang="es-ES" sz="3200">
              <a:solidFill>
                <a:srgbClr val="FF0000"/>
              </a:solidFill>
              <a:latin typeface="Algerian" pitchFamily="82" charset="0"/>
            </a:endParaRPr>
          </a:p>
          <a:p>
            <a:endParaRPr lang="es-ES" sz="320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es-ES" sz="3200">
                <a:latin typeface="Algerian" pitchFamily="82" charset="0"/>
              </a:rPr>
              <a:t/>
            </a:r>
            <a:br>
              <a:rPr lang="es-ES" sz="3200">
                <a:latin typeface="Algerian" pitchFamily="82" charset="0"/>
              </a:rPr>
            </a:br>
            <a:r>
              <a:rPr lang="es-ES" sz="3200">
                <a:latin typeface="Algerian" pitchFamily="82" charset="0"/>
              </a:rPr>
              <a:t> 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pic>
        <p:nvPicPr>
          <p:cNvPr id="15363" name="2 Imagen" descr="27-2(209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786438" y="3500438"/>
            <a:ext cx="271462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(Verdulero - Vendedor de Verduras)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entre999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9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4429125" y="0"/>
            <a:ext cx="4714875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800">
              <a:solidFill>
                <a:srgbClr val="FFC000"/>
              </a:solidFill>
              <a:latin typeface="Algerian" pitchFamily="82" charset="0"/>
            </a:endParaRPr>
          </a:p>
          <a:p>
            <a:endParaRPr lang="es-ES" sz="2800">
              <a:solidFill>
                <a:srgbClr val="FFC000"/>
              </a:solidFill>
              <a:latin typeface="Algerian" pitchFamily="82" charset="0"/>
            </a:endParaRPr>
          </a:p>
          <a:p>
            <a:r>
              <a:rPr lang="es-ES" sz="2800">
                <a:solidFill>
                  <a:srgbClr val="FFC000"/>
                </a:solidFill>
                <a:latin typeface="Algerian" pitchFamily="82" charset="0"/>
              </a:rPr>
              <a:t>Abastecedor Cualificado de Sólidos y Líquidos en Lugares de Alta</a:t>
            </a:r>
            <a:br>
              <a:rPr lang="es-ES" sz="2800">
                <a:solidFill>
                  <a:srgbClr val="FFC000"/>
                </a:solidFill>
                <a:latin typeface="Algerian" pitchFamily="82" charset="0"/>
              </a:rPr>
            </a:br>
            <a:r>
              <a:rPr lang="es-ES" sz="2800">
                <a:solidFill>
                  <a:srgbClr val="FFC000"/>
                </a:solidFill>
                <a:latin typeface="Algerian" pitchFamily="82" charset="0"/>
              </a:rPr>
              <a:t>Concentración</a:t>
            </a:r>
          </a:p>
          <a:p>
            <a:endParaRPr lang="es-ES" sz="2800">
              <a:solidFill>
                <a:srgbClr val="FFC000"/>
              </a:solidFill>
              <a:latin typeface="Algerian" pitchFamily="82" charset="0"/>
            </a:endParaRPr>
          </a:p>
          <a:p>
            <a:endParaRPr lang="es-ES" sz="2800">
              <a:solidFill>
                <a:srgbClr val="FFC000"/>
              </a:solidFill>
              <a:latin typeface="Algerian" pitchFamily="82" charset="0"/>
            </a:endParaRPr>
          </a:p>
          <a:p>
            <a:endParaRPr lang="es-ES" sz="2800">
              <a:solidFill>
                <a:srgbClr val="FFC000"/>
              </a:solidFill>
              <a:latin typeface="Algerian" pitchFamily="82" charset="0"/>
            </a:endParaRPr>
          </a:p>
          <a:p>
            <a:endParaRPr lang="es-ES" sz="2800">
              <a:solidFill>
                <a:srgbClr val="FFC000"/>
              </a:solidFill>
              <a:latin typeface="Algerian" pitchFamily="82" charset="0"/>
            </a:endParaRPr>
          </a:p>
          <a:p>
            <a:r>
              <a:rPr lang="es-ES" sz="2800">
                <a:latin typeface="Algerian" pitchFamily="82" charset="0"/>
              </a:rPr>
              <a:t/>
            </a:r>
            <a:br>
              <a:rPr lang="es-ES" sz="2800">
                <a:latin typeface="Algerian" pitchFamily="82" charset="0"/>
              </a:rPr>
            </a:br>
            <a:endParaRPr lang="es-ES" sz="280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429125" y="3786188"/>
            <a:ext cx="45720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lgerian" pitchFamily="82" charset="0"/>
              </a:rPr>
              <a:t>(Vendedor de Cerveza y Chucherías En Estadios y plazas de toros)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IMG_10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000125"/>
            <a:ext cx="78105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Rectángulo"/>
          <p:cNvSpPr>
            <a:spLocks noChangeArrowheads="1"/>
          </p:cNvSpPr>
          <p:nvPr/>
        </p:nvSpPr>
        <p:spPr bwMode="auto">
          <a:xfrm>
            <a:off x="0" y="0"/>
            <a:ext cx="9144000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rgbClr val="FF0000"/>
                </a:solidFill>
                <a:latin typeface="Algerian" pitchFamily="82" charset="0"/>
              </a:rPr>
              <a:t>Distribuidor Externo de Productos Importados de Alta Rotación</a:t>
            </a:r>
          </a:p>
          <a:p>
            <a:r>
              <a:rPr lang="es-ES" sz="2000">
                <a:latin typeface="Algerian" pitchFamily="82" charset="0"/>
              </a:rPr>
              <a:t/>
            </a:r>
            <a:br>
              <a:rPr lang="es-ES" sz="2000">
                <a:latin typeface="Algerian" pitchFamily="82" charset="0"/>
              </a:rPr>
            </a:br>
            <a:r>
              <a:rPr lang="es-ES" sz="2000">
                <a:latin typeface="Algerian" pitchFamily="82" charset="0"/>
              </a:rPr>
              <a:t> 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214563" y="428625"/>
            <a:ext cx="4467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>
                <a:solidFill>
                  <a:srgbClr val="FFC000"/>
                </a:solidFill>
                <a:latin typeface="Algerian" pitchFamily="82" charset="0"/>
              </a:rPr>
              <a:t>(Vendedor Ambulante)</a:t>
            </a:r>
            <a:endParaRPr lang="es-ES" sz="28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put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63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0" y="0"/>
            <a:ext cx="9144000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C000"/>
                </a:solidFill>
                <a:latin typeface="Algerian" pitchFamily="82" charset="0"/>
              </a:rPr>
              <a:t>Experta en Sexología y Terapia de Relaciones Personales . 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143375" y="500063"/>
            <a:ext cx="29352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lgerian" pitchFamily="82" charset="0"/>
              </a:rPr>
              <a:t>(PROSTITuta)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barrende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1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5214938" y="0"/>
            <a:ext cx="3929062" cy="627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320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es-ES" sz="3200">
                <a:solidFill>
                  <a:srgbClr val="FF0000"/>
                </a:solidFill>
                <a:latin typeface="Algerian" pitchFamily="82" charset="0"/>
              </a:rPr>
              <a:t>Técnico en Mantenimiento Sanitario de Vías Públicas</a:t>
            </a: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r>
              <a:rPr lang="es-ES" sz="3200">
                <a:latin typeface="Algerian" pitchFamily="82" charset="0"/>
              </a:rPr>
              <a:t/>
            </a:r>
            <a:br>
              <a:rPr lang="es-ES" sz="3200">
                <a:latin typeface="Algerian" pitchFamily="82" charset="0"/>
              </a:rPr>
            </a:br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 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357813" y="4500563"/>
            <a:ext cx="35417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rgbClr val="FFC000"/>
                </a:solidFill>
                <a:latin typeface="Algerian" pitchFamily="82" charset="0"/>
              </a:rPr>
              <a:t>(Barrendero)</a:t>
            </a:r>
            <a:endParaRPr lang="es-ES" sz="36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jardine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0"/>
            <a:ext cx="914400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Rectángulo"/>
          <p:cNvSpPr>
            <a:spLocks noChangeArrowheads="1"/>
          </p:cNvSpPr>
          <p:nvPr/>
        </p:nvSpPr>
        <p:spPr bwMode="auto">
          <a:xfrm>
            <a:off x="0" y="0"/>
            <a:ext cx="9144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C000"/>
                </a:solidFill>
                <a:latin typeface="Algerian" pitchFamily="82" charset="0"/>
              </a:rPr>
              <a:t>Especialista en Manejo de Tierras y Plantas</a:t>
            </a:r>
          </a:p>
          <a:p>
            <a:r>
              <a:rPr lang="es-ES" sz="2800">
                <a:latin typeface="Algerian" pitchFamily="82" charset="0"/>
              </a:rPr>
              <a:t/>
            </a:r>
            <a:br>
              <a:rPr lang="es-ES" sz="2800">
                <a:latin typeface="Algerian" pitchFamily="82" charset="0"/>
              </a:rPr>
            </a:br>
            <a:r>
              <a:rPr lang="es-ES" sz="2800">
                <a:latin typeface="Algerian" pitchFamily="82" charset="0"/>
              </a:rPr>
              <a:t> </a:t>
            </a:r>
            <a:br>
              <a:rPr lang="es-ES" sz="2800">
                <a:latin typeface="Algerian" pitchFamily="82" charset="0"/>
              </a:rPr>
            </a:br>
            <a:endParaRPr lang="es-ES" sz="2800">
              <a:latin typeface="Algerian" pitchFamily="82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428875" y="785813"/>
            <a:ext cx="2725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Algerian" pitchFamily="82" charset="0"/>
              </a:rPr>
              <a:t>(Jardinero)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top mant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289050"/>
            <a:ext cx="8572500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Rectángulo"/>
          <p:cNvSpPr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0000"/>
                </a:solidFill>
                <a:latin typeface="Algerian" pitchFamily="82" charset="0"/>
              </a:rPr>
              <a:t>Experto en Distribución de Música y Cinematografía</a:t>
            </a:r>
          </a:p>
          <a:p>
            <a:r>
              <a:rPr lang="es-ES" sz="2400">
                <a:latin typeface="Algerian" pitchFamily="82" charset="0"/>
              </a:rPr>
              <a:t/>
            </a:r>
            <a:br>
              <a:rPr lang="es-ES" sz="2400">
                <a:latin typeface="Algerian" pitchFamily="82" charset="0"/>
              </a:rPr>
            </a:br>
            <a:endParaRPr lang="es-ES" sz="2400">
              <a:solidFill>
                <a:srgbClr val="FFC000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143000" y="714375"/>
            <a:ext cx="65293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latin typeface="Algerian" pitchFamily="82" charset="0"/>
              </a:rPr>
              <a:t> </a:t>
            </a:r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(Vendedor de Discos Piratas)</a:t>
            </a:r>
            <a:endParaRPr lang="es-ES" sz="32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Angel_Aceb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24438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>
            <a:off x="5143500" y="0"/>
            <a:ext cx="4214813" cy="627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r>
              <a:rPr lang="es-ES" sz="3200">
                <a:solidFill>
                  <a:srgbClr val="FFC000"/>
                </a:solidFill>
                <a:latin typeface="Algerian" pitchFamily="82" charset="0"/>
              </a:rPr>
              <a:t>Director General Adjunto de Asuntos sin Importancia</a:t>
            </a: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endParaRPr lang="es-ES" sz="3200">
              <a:latin typeface="Algerian" pitchFamily="82" charset="0"/>
            </a:endParaRPr>
          </a:p>
          <a:p>
            <a:r>
              <a:rPr lang="es-ES" sz="3200">
                <a:latin typeface="Algerian" pitchFamily="82" charset="0"/>
              </a:rPr>
              <a:t/>
            </a:r>
            <a:br>
              <a:rPr lang="es-ES" sz="3200">
                <a:latin typeface="Algerian" pitchFamily="82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500688" y="4572000"/>
            <a:ext cx="30924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0000"/>
                </a:solidFill>
                <a:latin typeface="Algerian" pitchFamily="82" charset="0"/>
              </a:rPr>
              <a:t> </a:t>
            </a:r>
            <a:r>
              <a:rPr lang="es-ES" sz="4000">
                <a:solidFill>
                  <a:srgbClr val="FF0000"/>
                </a:solidFill>
                <a:latin typeface="Algerian" pitchFamily="82" charset="0"/>
              </a:rPr>
              <a:t>(Diputado)</a:t>
            </a:r>
            <a:endParaRPr lang="es-ES" sz="40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4282" y="1428736"/>
            <a:ext cx="8738867" cy="230832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¡¡¡Y AHÍ VA EL MEJOR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DE TODOS!!!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ierro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11238"/>
            <a:ext cx="8858250" cy="584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Rectángulo"/>
          <p:cNvSpPr>
            <a:spLocks noChangeArrowheads="1"/>
          </p:cNvSpPr>
          <p:nvPr/>
        </p:nvSpPr>
        <p:spPr bwMode="auto">
          <a:xfrm>
            <a:off x="0" y="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Algerian" pitchFamily="82" charset="0"/>
              </a:rPr>
              <a:t>Técnico en recepción y archivo definitivo de Recursos Humanos              </a:t>
            </a:r>
            <a:r>
              <a:rPr lang="es-ES" sz="2800">
                <a:latin typeface="Algerian" pitchFamily="82" charset="0"/>
              </a:rPr>
              <a:t/>
            </a:r>
            <a:br>
              <a:rPr lang="es-ES" sz="2800">
                <a:latin typeface="Algerian" pitchFamily="82" charset="0"/>
              </a:rPr>
            </a:br>
            <a:endParaRPr lang="es-ES" sz="2800">
              <a:latin typeface="Algerian" pitchFamily="82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071938" y="500063"/>
            <a:ext cx="36544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rgbClr val="FFC000"/>
                </a:solidFill>
                <a:latin typeface="Algerian" pitchFamily="82" charset="0"/>
              </a:rPr>
              <a:t>(Sepulturero)</a:t>
            </a:r>
            <a:endParaRPr lang="es-ES" sz="36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RICULUM VITA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CURRICULUM VITAE</Template>
  <TotalTime>7</TotalTime>
  <Words>335</Words>
  <Application>Microsoft Office PowerPoint</Application>
  <PresentationFormat>Presentación en pantalla (4:3)</PresentationFormat>
  <Paragraphs>128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Calibri</vt:lpstr>
      <vt:lpstr>Algerian</vt:lpstr>
      <vt:lpstr>Baveuse</vt:lpstr>
      <vt:lpstr>CURRICULUM VITAE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2014-02-14T16:00:28Z</dcterms:created>
  <dcterms:modified xsi:type="dcterms:W3CDTF">2014-02-14T16:08:27Z</dcterms:modified>
</cp:coreProperties>
</file>