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2" r:id="rId3"/>
    <p:sldId id="291" r:id="rId4"/>
    <p:sldId id="280" r:id="rId5"/>
    <p:sldId id="275" r:id="rId6"/>
    <p:sldId id="277" r:id="rId7"/>
    <p:sldId id="273" r:id="rId8"/>
    <p:sldId id="272" r:id="rId9"/>
    <p:sldId id="271" r:id="rId10"/>
    <p:sldId id="270" r:id="rId11"/>
    <p:sldId id="269" r:id="rId12"/>
    <p:sldId id="268" r:id="rId13"/>
    <p:sldId id="265" r:id="rId14"/>
    <p:sldId id="264" r:id="rId15"/>
    <p:sldId id="263" r:id="rId16"/>
    <p:sldId id="262" r:id="rId17"/>
    <p:sldId id="261" r:id="rId18"/>
    <p:sldId id="26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57" r:id="rId28"/>
    <p:sldId id="274" r:id="rId29"/>
    <p:sldId id="278" r:id="rId30"/>
    <p:sldId id="289" r:id="rId31"/>
    <p:sldId id="290" r:id="rId32"/>
  </p:sldIdLst>
  <p:sldSz cx="9144000" cy="6858000" type="screen4x3"/>
  <p:notesSz cx="6858000" cy="91440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zwWDTZ20FaMH2wVMCbCRQ" hashData="Tmj7ezICXbvSzq8xMEm/fXuU+p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69" autoAdjust="0"/>
    <p:restoredTop sz="94595" autoAdjust="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2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07C50-267A-44C4-A506-A37F9C7E8E3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B7993E-47BE-4FFB-8B04-C6BE724B1F8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85B466-0A2E-46AD-A527-200CBEFBC01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FD5302-FD37-44B5-BFD0-E8AA1C2213B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78AE43-FBB0-4968-A750-02678298563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FA5255-FC17-48FD-80E3-2F6B5BA865B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651614-DE20-4EED-9F2A-10BC9381FD6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36C7B6-3946-404E-864A-B4A8D532412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F9E520-DF66-4A18-8F0D-8277BB6EF38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E57F03-E2EB-4CCD-A608-1867BAB118E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CAEEAE-83C1-47E9-A3E6-7544EFE1408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50678F7-D58B-4163-9B8E-433C9743EEE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1142976" y="4214818"/>
            <a:ext cx="7196202" cy="1077218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3200" dirty="0">
                <a:latin typeface="Comic Sans MS" pitchFamily="66" charset="0"/>
              </a:rPr>
              <a:t>En </a:t>
            </a:r>
            <a:r>
              <a:rPr lang="fr-FR" sz="3200" dirty="0" err="1" smtClean="0">
                <a:latin typeface="Comic Sans MS" pitchFamily="66" charset="0"/>
              </a:rPr>
              <a:t>estos</a:t>
            </a:r>
            <a:r>
              <a:rPr lang="fr-FR" sz="3200" dirty="0" smtClean="0">
                <a:latin typeface="Comic Sans MS" pitchFamily="66" charset="0"/>
              </a:rPr>
              <a:t> </a:t>
            </a:r>
            <a:r>
              <a:rPr lang="fr-FR" sz="3200" dirty="0" err="1" smtClean="0">
                <a:latin typeface="Comic Sans MS" pitchFamily="66" charset="0"/>
              </a:rPr>
              <a:t>ejercicios</a:t>
            </a:r>
            <a:r>
              <a:rPr lang="fr-FR" sz="3200" dirty="0" smtClean="0">
                <a:latin typeface="Comic Sans MS" pitchFamily="66" charset="0"/>
              </a:rPr>
              <a:t> </a:t>
            </a:r>
            <a:r>
              <a:rPr lang="fr-FR" sz="3200" dirty="0" err="1">
                <a:latin typeface="Comic Sans MS" pitchFamily="66" charset="0"/>
              </a:rPr>
              <a:t>tienes</a:t>
            </a:r>
            <a:r>
              <a:rPr lang="fr-FR" sz="3200" dirty="0">
                <a:latin typeface="Comic Sans MS" pitchFamily="66" charset="0"/>
              </a:rPr>
              <a:t> que </a:t>
            </a:r>
            <a:r>
              <a:rPr lang="fr-FR" sz="3200" dirty="0" err="1">
                <a:latin typeface="Comic Sans MS" pitchFamily="66" charset="0"/>
              </a:rPr>
              <a:t>clicar</a:t>
            </a:r>
            <a:r>
              <a:rPr lang="fr-FR" sz="3200" dirty="0">
                <a:latin typeface="Comic Sans MS" pitchFamily="66" charset="0"/>
              </a:rPr>
              <a:t> </a:t>
            </a:r>
          </a:p>
          <a:p>
            <a:r>
              <a:rPr lang="fr-FR" sz="3200" dirty="0">
                <a:latin typeface="Comic Sans MS" pitchFamily="66" charset="0"/>
              </a:rPr>
              <a:t>la </a:t>
            </a:r>
            <a:r>
              <a:rPr lang="fr-FR" sz="3200" dirty="0" err="1">
                <a:latin typeface="Comic Sans MS" pitchFamily="66" charset="0"/>
              </a:rPr>
              <a:t>respuesta</a:t>
            </a:r>
            <a:r>
              <a:rPr lang="fr-FR" sz="3200" dirty="0">
                <a:latin typeface="Comic Sans MS" pitchFamily="66" charset="0"/>
              </a:rPr>
              <a:t> </a:t>
            </a:r>
            <a:r>
              <a:rPr lang="fr-FR" sz="3200" dirty="0" err="1">
                <a:latin typeface="Comic Sans MS" pitchFamily="66" charset="0"/>
              </a:rPr>
              <a:t>correcta</a:t>
            </a:r>
            <a:r>
              <a:rPr lang="fr-FR" sz="3200" dirty="0">
                <a:latin typeface="Comic Sans MS" pitchFamily="66" charset="0"/>
              </a:rPr>
              <a:t>.</a:t>
            </a:r>
          </a:p>
        </p:txBody>
      </p:sp>
      <p:sp>
        <p:nvSpPr>
          <p:cNvPr id="2052" name="WordArt 6"/>
          <p:cNvSpPr>
            <a:spLocks noChangeArrowheads="1" noChangeShapeType="1" noTextEdit="1"/>
          </p:cNvSpPr>
          <p:nvPr/>
        </p:nvSpPr>
        <p:spPr bwMode="auto">
          <a:xfrm>
            <a:off x="1643042" y="857232"/>
            <a:ext cx="6215106" cy="3429024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25000"/>
              </a:avLst>
            </a:prstTxWarp>
          </a:bodyPr>
          <a:lstStyle/>
          <a:p>
            <a:r>
              <a:rPr lang="es-ES" sz="3600" kern="10" normalizeH="1" dirty="0" smtClean="0">
                <a:ln w="9525">
                  <a:solidFill>
                    <a:srgbClr val="00CCFF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Bauhaus 93" pitchFamily="82" charset="0"/>
              </a:rPr>
              <a:t>ACIERTALOS! </a:t>
            </a:r>
            <a:endParaRPr lang="es-ES" sz="3600" kern="10" normalizeH="1" dirty="0">
              <a:ln w="9525">
                <a:solidFill>
                  <a:srgbClr val="00CCFF"/>
                </a:solidFill>
                <a:round/>
                <a:headEnd/>
                <a:tailEnd/>
              </a:ln>
              <a:solidFill>
                <a:srgbClr val="FF0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43042" y="1285860"/>
            <a:ext cx="600077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 smtClean="0">
                <a:solidFill>
                  <a:srgbClr val="FF0000"/>
                </a:solidFill>
                <a:latin typeface="Comic Sans MS" pitchFamily="66" charset="0"/>
              </a:rPr>
              <a:t> ¡¡ ACIERTALOS ¡¡</a:t>
            </a:r>
          </a:p>
          <a:p>
            <a:endParaRPr lang="fr-FR" sz="32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r>
              <a:rPr lang="fr-FR" sz="3200" dirty="0" smtClean="0">
                <a:solidFill>
                  <a:srgbClr val="FF0000"/>
                </a:solidFill>
                <a:latin typeface="Comic Sans MS" pitchFamily="66" charset="0"/>
              </a:rPr>
              <a:t>Te </a:t>
            </a:r>
            <a:r>
              <a:rPr lang="fr-FR" sz="3200" dirty="0" err="1" smtClean="0">
                <a:solidFill>
                  <a:srgbClr val="FF0000"/>
                </a:solidFill>
                <a:latin typeface="Comic Sans MS" pitchFamily="66" charset="0"/>
              </a:rPr>
              <a:t>deseo</a:t>
            </a:r>
            <a:r>
              <a:rPr lang="fr-FR" sz="32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fr-FR" sz="3200" dirty="0" err="1" smtClean="0">
                <a:solidFill>
                  <a:srgbClr val="FF0000"/>
                </a:solidFill>
                <a:latin typeface="Comic Sans MS" pitchFamily="66" charset="0"/>
              </a:rPr>
              <a:t>una</a:t>
            </a:r>
            <a:r>
              <a:rPr lang="fr-FR" sz="32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fr-FR" sz="3200" dirty="0" err="1" smtClean="0">
                <a:solidFill>
                  <a:srgbClr val="FF0000"/>
                </a:solidFill>
                <a:latin typeface="Comic Sans MS" pitchFamily="66" charset="0"/>
              </a:rPr>
              <a:t>diversión</a:t>
            </a:r>
            <a:r>
              <a:rPr lang="fr-FR" sz="32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fr-FR" sz="3200" dirty="0" err="1" smtClean="0">
                <a:solidFill>
                  <a:srgbClr val="FF0000"/>
                </a:solidFill>
                <a:latin typeface="Comic Sans MS" pitchFamily="66" charset="0"/>
              </a:rPr>
              <a:t>infinita</a:t>
            </a:r>
            <a:r>
              <a:rPr lang="fr-FR" sz="3200" dirty="0" smtClean="0">
                <a:solidFill>
                  <a:srgbClr val="FF0000"/>
                </a:solidFill>
                <a:latin typeface="Comic Sans MS" pitchFamily="66" charset="0"/>
              </a:rPr>
              <a:t>, porque </a:t>
            </a:r>
            <a:br>
              <a:rPr lang="fr-FR" sz="3200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3200" dirty="0" err="1" smtClean="0">
                <a:solidFill>
                  <a:srgbClr val="FF0000"/>
                </a:solidFill>
                <a:latin typeface="Comic Sans MS" pitchFamily="66" charset="0"/>
              </a:rPr>
              <a:t>lo</a:t>
            </a:r>
            <a:r>
              <a:rPr lang="fr-FR" sz="3200" dirty="0" smtClean="0">
                <a:solidFill>
                  <a:srgbClr val="FF0000"/>
                </a:solidFill>
                <a:latin typeface="Comic Sans MS" pitchFamily="66" charset="0"/>
              </a:rPr>
              <a:t> que </a:t>
            </a:r>
            <a:r>
              <a:rPr lang="fr-FR" sz="3200" dirty="0" err="1" smtClean="0">
                <a:solidFill>
                  <a:srgbClr val="FF0000"/>
                </a:solidFill>
                <a:latin typeface="Comic Sans MS" pitchFamily="66" charset="0"/>
              </a:rPr>
              <a:t>tenemos</a:t>
            </a:r>
            <a:r>
              <a:rPr lang="fr-FR" sz="3200" dirty="0" smtClean="0">
                <a:solidFill>
                  <a:srgbClr val="FF0000"/>
                </a:solidFill>
                <a:latin typeface="Comic Sans MS" pitchFamily="66" charset="0"/>
              </a:rPr>
              <a:t> para </a:t>
            </a:r>
            <a:r>
              <a:rPr lang="fr-FR" sz="3200" dirty="0" err="1" smtClean="0">
                <a:solidFill>
                  <a:srgbClr val="FF0000"/>
                </a:solidFill>
                <a:latin typeface="Comic Sans MS" pitchFamily="66" charset="0"/>
              </a:rPr>
              <a:t>descubrir</a:t>
            </a:r>
            <a:r>
              <a:rPr lang="fr-FR" sz="3200" dirty="0" smtClean="0">
                <a:solidFill>
                  <a:srgbClr val="FF0000"/>
                </a:solidFill>
                <a:latin typeface="Comic Sans MS" pitchFamily="66" charset="0"/>
              </a:rPr>
              <a:t> no </a:t>
            </a:r>
            <a:r>
              <a:rPr lang="fr-FR" sz="3200" dirty="0" err="1" smtClean="0">
                <a:solidFill>
                  <a:srgbClr val="FF0000"/>
                </a:solidFill>
                <a:latin typeface="Comic Sans MS" pitchFamily="66" charset="0"/>
              </a:rPr>
              <a:t>tiene</a:t>
            </a:r>
            <a:r>
              <a:rPr lang="fr-FR" sz="3200" dirty="0" smtClean="0">
                <a:solidFill>
                  <a:srgbClr val="FF0000"/>
                </a:solidFill>
                <a:latin typeface="Comic Sans MS" pitchFamily="66" charset="0"/>
              </a:rPr>
              <a:t> fin …</a:t>
            </a:r>
            <a:br>
              <a:rPr lang="fr-FR" sz="3200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fr-FR" sz="3200" dirty="0" err="1" smtClean="0">
                <a:solidFill>
                  <a:srgbClr val="FF0000"/>
                </a:solidFill>
                <a:latin typeface="Comic Sans MS" pitchFamily="66" charset="0"/>
              </a:rPr>
              <a:t>Esperemos</a:t>
            </a:r>
            <a:r>
              <a:rPr lang="fr-FR" sz="32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fr-FR" sz="3200" dirty="0" err="1" smtClean="0">
                <a:solidFill>
                  <a:srgbClr val="FF0000"/>
                </a:solidFill>
                <a:latin typeface="Comic Sans MS" pitchFamily="66" charset="0"/>
              </a:rPr>
              <a:t>entender</a:t>
            </a:r>
            <a:r>
              <a:rPr lang="fr-FR" sz="32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fr-FR" sz="3200" dirty="0" err="1" smtClean="0">
                <a:solidFill>
                  <a:srgbClr val="FF0000"/>
                </a:solidFill>
                <a:latin typeface="Comic Sans MS" pitchFamily="66" charset="0"/>
              </a:rPr>
              <a:t>todo</a:t>
            </a:r>
            <a:r>
              <a:rPr lang="fr-FR" sz="3200" dirty="0" smtClean="0">
                <a:solidFill>
                  <a:srgbClr val="FF0000"/>
                </a:solidFill>
                <a:latin typeface="Comic Sans MS" pitchFamily="66" charset="0"/>
              </a:rPr>
              <a:t>!</a:t>
            </a:r>
            <a:endParaRPr lang="es-E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5124450" y="4603750"/>
            <a:ext cx="3902075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En este ejercicio tienes que clicar </a:t>
            </a:r>
          </a:p>
          <a:p>
            <a:r>
              <a:rPr lang="fr-FR">
                <a:latin typeface="Comic Sans MS" pitchFamily="66" charset="0"/>
              </a:rPr>
              <a:t>la respuesta correcta.</a:t>
            </a:r>
          </a:p>
        </p:txBody>
      </p:sp>
      <p:sp>
        <p:nvSpPr>
          <p:cNvPr id="31749" name="Text Box 5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442075" y="5902325"/>
            <a:ext cx="1657350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Clica aqui </a:t>
            </a:r>
          </a:p>
          <a:p>
            <a:r>
              <a:rPr lang="fr-FR">
                <a:latin typeface="Comic Sans MS" pitchFamily="66" charset="0"/>
              </a:rPr>
              <a:t>para empezar</a:t>
            </a:r>
          </a:p>
        </p:txBody>
      </p:sp>
      <p:sp>
        <p:nvSpPr>
          <p:cNvPr id="2052" name="WordArt 6"/>
          <p:cNvSpPr>
            <a:spLocks noChangeArrowheads="1" noChangeShapeType="1" noTextEdit="1"/>
          </p:cNvSpPr>
          <p:nvPr/>
        </p:nvSpPr>
        <p:spPr bwMode="auto">
          <a:xfrm>
            <a:off x="428625" y="476250"/>
            <a:ext cx="5786438" cy="503238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25000"/>
              </a:avLst>
            </a:prstTxWarp>
          </a:bodyPr>
          <a:lstStyle/>
          <a:p>
            <a:r>
              <a:rPr lang="es-ES" sz="3600" kern="10" normalizeH="1" dirty="0" smtClean="0">
                <a:ln w="9525">
                  <a:solidFill>
                    <a:srgbClr val="00CCFF"/>
                  </a:solidFill>
                  <a:round/>
                  <a:headEnd/>
                  <a:tailEnd/>
                </a:ln>
                <a:solidFill>
                  <a:srgbClr val="FFFF99"/>
                </a:solidFill>
                <a:latin typeface="Algerian"/>
              </a:rPr>
              <a:t>ACIERTALO! </a:t>
            </a:r>
            <a:endParaRPr lang="es-ES" sz="3600" kern="10" normalizeH="1" dirty="0">
              <a:ln w="9525">
                <a:solidFill>
                  <a:srgbClr val="00CCFF"/>
                </a:solidFill>
                <a:round/>
                <a:headEnd/>
                <a:tailEnd/>
              </a:ln>
              <a:solidFill>
                <a:srgbClr val="FFFF99"/>
              </a:solidFill>
              <a:latin typeface="Algerian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5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nimBg="1"/>
      <p:bldP spid="3174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2339975" y="260350"/>
            <a:ext cx="3643313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Existe el 14 de julio en Belgica?</a:t>
            </a:r>
            <a:r>
              <a:rPr lang="fr-FR"/>
              <a:t> </a:t>
            </a:r>
          </a:p>
        </p:txBody>
      </p:sp>
      <p:sp>
        <p:nvSpPr>
          <p:cNvPr id="3075" name="Text Box 5">
            <a:hlinkClick r:id="" action="ppaction://hlinkshowjump?jump=nextslide">
              <a:snd r:embed="rId3" name="bravo.wav"/>
            </a:hlinkClick>
          </p:cNvPr>
          <p:cNvSpPr txBox="1">
            <a:spLocks noChangeArrowheads="1"/>
          </p:cNvSpPr>
          <p:nvPr/>
        </p:nvSpPr>
        <p:spPr bwMode="auto">
          <a:xfrm>
            <a:off x="2916238" y="6313488"/>
            <a:ext cx="506412" cy="404812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SI</a:t>
            </a:r>
          </a:p>
        </p:txBody>
      </p:sp>
      <p:sp>
        <p:nvSpPr>
          <p:cNvPr id="3076" name="Text Box 6">
            <a:hlinkClick r:id="" action="ppaction://hlinkshowjump?jump=nextslide">
              <a:snd r:embed="rId4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5272088" y="6334125"/>
            <a:ext cx="587375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NO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1187450" y="333375"/>
            <a:ext cx="7864475" cy="404813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Aunque no lo festejan, el 14 de julio existe en Belgica y en todas partes.</a:t>
            </a:r>
          </a:p>
        </p:txBody>
      </p:sp>
      <p:sp>
        <p:nvSpPr>
          <p:cNvPr id="4099" name="Text Box 3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83363" y="5881688"/>
            <a:ext cx="1406525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Clica aqui</a:t>
            </a:r>
          </a:p>
          <a:p>
            <a:r>
              <a:rPr lang="fr-FR">
                <a:latin typeface="Comic Sans MS" pitchFamily="66" charset="0"/>
              </a:rPr>
              <a:t>para seguir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1908175" y="241300"/>
            <a:ext cx="5581650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Algunos meses tienen 31 dias. Cuantos tienen 28 ?</a:t>
            </a:r>
            <a:r>
              <a:rPr lang="fr-FR"/>
              <a:t> </a:t>
            </a:r>
          </a:p>
        </p:txBody>
      </p:sp>
      <p:sp>
        <p:nvSpPr>
          <p:cNvPr id="5123" name="Text Box 3">
            <a:hlinkClick r:id="" action="ppaction://hlinkshowjump?jump=nextslide">
              <a:snd r:embed="rId3" name="bravo.wav"/>
            </a:hlinkClick>
          </p:cNvPr>
          <p:cNvSpPr txBox="1">
            <a:spLocks noChangeArrowheads="1"/>
          </p:cNvSpPr>
          <p:nvPr/>
        </p:nvSpPr>
        <p:spPr bwMode="auto">
          <a:xfrm>
            <a:off x="2987675" y="6242050"/>
            <a:ext cx="465138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12</a:t>
            </a:r>
          </a:p>
        </p:txBody>
      </p:sp>
      <p:sp>
        <p:nvSpPr>
          <p:cNvPr id="5124" name="Text Box 4">
            <a:hlinkClick r:id="" action="ppaction://hlinkshowjump?jump=nextslide">
              <a:snd r:embed="rId4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1835150" y="6242050"/>
            <a:ext cx="361950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6</a:t>
            </a:r>
          </a:p>
        </p:txBody>
      </p:sp>
      <p:sp>
        <p:nvSpPr>
          <p:cNvPr id="5125" name="Text Box 5">
            <a:hlinkClick r:id="" action="ppaction://hlinkshowjump?jump=nextslide">
              <a:snd r:embed="rId4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755650" y="6242050"/>
            <a:ext cx="325438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1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79388" y="549275"/>
            <a:ext cx="8785225" cy="404813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latin typeface="Comic Sans MS" pitchFamily="66" charset="0"/>
              </a:rPr>
              <a:t>12, porque todos los meses tienen 28 dias (aun aquellos que tienen 30 o 31),</a:t>
            </a:r>
            <a:r>
              <a:rPr lang="fr-FR"/>
              <a:t> </a:t>
            </a:r>
          </a:p>
        </p:txBody>
      </p:sp>
      <p:sp>
        <p:nvSpPr>
          <p:cNvPr id="6147" name="Text Box 3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57963" y="5902325"/>
            <a:ext cx="1406525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Clica aqui </a:t>
            </a:r>
          </a:p>
          <a:p>
            <a:r>
              <a:rPr lang="fr-FR">
                <a:latin typeface="Comic Sans MS" pitchFamily="66" charset="0"/>
              </a:rPr>
              <a:t>para seguir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1979613" y="260350"/>
            <a:ext cx="4087812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Cuantos animales comen con la cola?</a:t>
            </a:r>
            <a:r>
              <a:rPr lang="fr-FR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7171" name="Text Box 3">
            <a:hlinkClick r:id="" action="ppaction://hlinkshowjump?jump=nextslide">
              <a:snd r:embed="rId3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7235825" y="6242050"/>
            <a:ext cx="1112838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Uno solo</a:t>
            </a:r>
          </a:p>
        </p:txBody>
      </p:sp>
      <p:sp>
        <p:nvSpPr>
          <p:cNvPr id="7172" name="Text Box 4">
            <a:hlinkClick r:id="" action="ppaction://hlinkshowjump?jump=nextslide">
              <a:snd r:embed="rId3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1547813" y="6242050"/>
            <a:ext cx="1041400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Algunos</a:t>
            </a:r>
          </a:p>
        </p:txBody>
      </p:sp>
      <p:sp>
        <p:nvSpPr>
          <p:cNvPr id="7173" name="Text Box 5">
            <a:hlinkClick r:id="" action="ppaction://hlinkshowjump?jump=nextslide">
              <a:snd r:embed="rId4" name="bravo.wav"/>
            </a:hlinkClick>
          </p:cNvPr>
          <p:cNvSpPr txBox="1">
            <a:spLocks noChangeArrowheads="1"/>
          </p:cNvSpPr>
          <p:nvPr/>
        </p:nvSpPr>
        <p:spPr bwMode="auto">
          <a:xfrm>
            <a:off x="4356100" y="6242050"/>
            <a:ext cx="865188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Todos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331913" y="481013"/>
            <a:ext cx="6111875" cy="404812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Todos, porque ningun animal se quita la cola para comer.</a:t>
            </a:r>
          </a:p>
        </p:txBody>
      </p:sp>
      <p:sp>
        <p:nvSpPr>
          <p:cNvPr id="8195" name="Text Box 3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64313" y="5902325"/>
            <a:ext cx="1406525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Clica aqui</a:t>
            </a:r>
          </a:p>
          <a:p>
            <a:r>
              <a:rPr lang="fr-FR">
                <a:latin typeface="Comic Sans MS" pitchFamily="66" charset="0"/>
              </a:rPr>
              <a:t>para seguir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403350" y="457200"/>
            <a:ext cx="7054850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En California es legal casarse con la hermana de la propia viuda?</a:t>
            </a:r>
            <a:r>
              <a:rPr lang="fr-FR"/>
              <a:t> </a:t>
            </a:r>
          </a:p>
        </p:txBody>
      </p:sp>
      <p:sp>
        <p:nvSpPr>
          <p:cNvPr id="9219" name="Text Box 3">
            <a:hlinkClick r:id="" action="ppaction://hlinkshowjump?jump=nextslide">
              <a:snd r:embed="rId3" name="bravo.wav"/>
            </a:hlinkClick>
          </p:cNvPr>
          <p:cNvSpPr txBox="1">
            <a:spLocks noChangeArrowheads="1"/>
          </p:cNvSpPr>
          <p:nvPr/>
        </p:nvSpPr>
        <p:spPr bwMode="auto">
          <a:xfrm>
            <a:off x="3203575" y="6313488"/>
            <a:ext cx="587375" cy="404812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NO</a:t>
            </a:r>
          </a:p>
        </p:txBody>
      </p:sp>
      <p:sp>
        <p:nvSpPr>
          <p:cNvPr id="9220" name="Text Box 4">
            <a:hlinkClick r:id="" action="ppaction://hlinkshowjump?jump=nextslide">
              <a:snd r:embed="rId4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5272088" y="6334125"/>
            <a:ext cx="506412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SI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698625" y="409575"/>
            <a:ext cx="5700713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Si hay una viuda, quiere decir que estamos muertos.</a:t>
            </a:r>
          </a:p>
          <a:p>
            <a:r>
              <a:rPr lang="fr-FR">
                <a:latin typeface="Comic Sans MS" pitchFamily="66" charset="0"/>
              </a:rPr>
              <a:t>Asi no nos podemos casar.</a:t>
            </a:r>
          </a:p>
        </p:txBody>
      </p:sp>
      <p:sp>
        <p:nvSpPr>
          <p:cNvPr id="10243" name="Text Box 3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57963" y="5902325"/>
            <a:ext cx="1406525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Clica aqui</a:t>
            </a:r>
          </a:p>
          <a:p>
            <a:r>
              <a:rPr lang="fr-FR">
                <a:latin typeface="Comic Sans MS" pitchFamily="66" charset="0"/>
              </a:rPr>
              <a:t>para seguir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4067175" y="169863"/>
            <a:ext cx="4752975" cy="679450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fr-FR">
                <a:latin typeface="Comic Sans MS" pitchFamily="66" charset="0"/>
              </a:rPr>
              <a:t>Si hay 3 manzanas y coges 2, cuantas tienes? </a:t>
            </a:r>
          </a:p>
        </p:txBody>
      </p:sp>
      <p:sp>
        <p:nvSpPr>
          <p:cNvPr id="11267" name="Text Box 3">
            <a:hlinkClick r:id="" action="ppaction://hlinkshowjump?jump=nextslide">
              <a:snd r:embed="rId3" name="bravo.wav"/>
            </a:hlinkClick>
          </p:cNvPr>
          <p:cNvSpPr txBox="1">
            <a:spLocks noChangeArrowheads="1"/>
          </p:cNvSpPr>
          <p:nvPr/>
        </p:nvSpPr>
        <p:spPr bwMode="auto">
          <a:xfrm>
            <a:off x="4572000" y="6313488"/>
            <a:ext cx="361950" cy="404812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2</a:t>
            </a:r>
          </a:p>
        </p:txBody>
      </p:sp>
      <p:sp>
        <p:nvSpPr>
          <p:cNvPr id="11268" name="Text Box 4">
            <a:hlinkClick r:id="" action="ppaction://hlinkshowjump?jump=nextslide">
              <a:snd r:embed="rId4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2771775" y="6313488"/>
            <a:ext cx="325438" cy="404812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1</a:t>
            </a:r>
          </a:p>
        </p:txBody>
      </p:sp>
      <p:sp>
        <p:nvSpPr>
          <p:cNvPr id="11269" name="Text Box 5">
            <a:hlinkClick r:id="" action="ppaction://hlinkshowjump?jump=nextslide">
              <a:snd r:embed="rId4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6372225" y="6313488"/>
            <a:ext cx="361950" cy="404812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3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3544888" y="409575"/>
            <a:ext cx="3597275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Las 2 que cogiste.</a:t>
            </a:r>
          </a:p>
          <a:p>
            <a:r>
              <a:rPr lang="fr-FR">
                <a:latin typeface="Comic Sans MS" pitchFamily="66" charset="0"/>
              </a:rPr>
              <a:t>Espero que no lo hayas olvidado!</a:t>
            </a:r>
          </a:p>
        </p:txBody>
      </p:sp>
      <p:sp>
        <p:nvSpPr>
          <p:cNvPr id="12291" name="Text Box 3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57963" y="5902325"/>
            <a:ext cx="1406525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Clica aqui </a:t>
            </a:r>
          </a:p>
          <a:p>
            <a:r>
              <a:rPr lang="fr-FR">
                <a:latin typeface="Comic Sans MS" pitchFamily="66" charset="0"/>
              </a:rPr>
              <a:t>para seguir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50825" y="889000"/>
            <a:ext cx="8353425" cy="679450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fr-FR">
                <a:latin typeface="Comic Sans MS" pitchFamily="66" charset="0"/>
              </a:rPr>
              <a:t>Un medico te da tres pastillas para tomar cada media hora.</a:t>
            </a:r>
          </a:p>
          <a:p>
            <a:r>
              <a:rPr lang="fr-FR">
                <a:latin typeface="Comic Sans MS" pitchFamily="66" charset="0"/>
              </a:rPr>
              <a:t>Cuanto tiempo dura el tratamiento?</a:t>
            </a:r>
            <a:r>
              <a:rPr lang="fr-FR"/>
              <a:t> </a:t>
            </a:r>
          </a:p>
        </p:txBody>
      </p:sp>
      <p:sp>
        <p:nvSpPr>
          <p:cNvPr id="13315" name="Text Box 3">
            <a:hlinkClick r:id="" action="ppaction://hlinkshowjump?jump=nextslide">
              <a:snd r:embed="rId3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1763713" y="6313488"/>
            <a:ext cx="1412875" cy="404812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Media hora</a:t>
            </a:r>
          </a:p>
        </p:txBody>
      </p:sp>
      <p:sp>
        <p:nvSpPr>
          <p:cNvPr id="13316" name="Text Box 4">
            <a:hlinkClick r:id="" action="ppaction://hlinkshowjump?jump=nextslide">
              <a:snd r:embed="rId3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6227763" y="6313488"/>
            <a:ext cx="1747837" cy="404812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1 hora y media</a:t>
            </a:r>
          </a:p>
        </p:txBody>
      </p:sp>
      <p:sp>
        <p:nvSpPr>
          <p:cNvPr id="13317" name="Text Box 5">
            <a:hlinkClick r:id="" action="ppaction://hlinkshowjump?jump=nextslide">
              <a:snd r:embed="rId4" name="bravo.wav"/>
            </a:hlinkClick>
          </p:cNvPr>
          <p:cNvSpPr txBox="1">
            <a:spLocks noChangeArrowheads="1"/>
          </p:cNvSpPr>
          <p:nvPr/>
        </p:nvSpPr>
        <p:spPr bwMode="auto">
          <a:xfrm>
            <a:off x="4284663" y="6313488"/>
            <a:ext cx="873125" cy="404812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1 hora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219200" y="2781300"/>
            <a:ext cx="947738" cy="64135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1 </a:t>
            </a:r>
          </a:p>
          <a:p>
            <a:r>
              <a:rPr lang="fr-FR">
                <a:latin typeface="Comic Sans MS" pitchFamily="66" charset="0"/>
              </a:rPr>
              <a:t>pastilla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4102100" y="2786063"/>
            <a:ext cx="947738" cy="64135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1 </a:t>
            </a:r>
          </a:p>
          <a:p>
            <a:r>
              <a:rPr lang="fr-FR">
                <a:latin typeface="Comic Sans MS" pitchFamily="66" charset="0"/>
              </a:rPr>
              <a:t>pastilla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7126288" y="2786063"/>
            <a:ext cx="947737" cy="64135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1 </a:t>
            </a:r>
          </a:p>
          <a:p>
            <a:r>
              <a:rPr lang="fr-FR">
                <a:latin typeface="Comic Sans MS" pitchFamily="66" charset="0"/>
              </a:rPr>
              <a:t>pastilla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339975" y="2781300"/>
            <a:ext cx="175895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----1/2 hora---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5219700" y="2781300"/>
            <a:ext cx="1922463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---- 1/2 hora----</a:t>
            </a:r>
          </a:p>
        </p:txBody>
      </p:sp>
      <p:sp>
        <p:nvSpPr>
          <p:cNvPr id="14343" name="Line 8"/>
          <p:cNvSpPr>
            <a:spLocks noChangeShapeType="1"/>
          </p:cNvSpPr>
          <p:nvPr/>
        </p:nvSpPr>
        <p:spPr bwMode="auto">
          <a:xfrm>
            <a:off x="0" y="3429000"/>
            <a:ext cx="91440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4344" name="Text Box 9"/>
          <p:cNvSpPr txBox="1">
            <a:spLocks noChangeArrowheads="1"/>
          </p:cNvSpPr>
          <p:nvPr/>
        </p:nvSpPr>
        <p:spPr bwMode="auto">
          <a:xfrm>
            <a:off x="1816100" y="3665538"/>
            <a:ext cx="5699125" cy="366712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/>
              <a:t>|-------------------------- 1 hora en total ------------------------|</a:t>
            </a:r>
          </a:p>
        </p:txBody>
      </p:sp>
      <p:sp>
        <p:nvSpPr>
          <p:cNvPr id="14345" name="Text Box 10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57963" y="5902325"/>
            <a:ext cx="1406525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Clica aqui </a:t>
            </a:r>
          </a:p>
          <a:p>
            <a:r>
              <a:rPr lang="fr-FR">
                <a:latin typeface="Comic Sans MS" pitchFamily="66" charset="0"/>
              </a:rPr>
              <a:t>para seguir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611188" y="385763"/>
            <a:ext cx="7451725" cy="404812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Un pastor tiene</a:t>
            </a:r>
            <a:r>
              <a:rPr lang="fr-FR"/>
              <a:t> 17 ovejas. Todas mueren, menos 9. Cuantas quedan?</a:t>
            </a:r>
          </a:p>
        </p:txBody>
      </p:sp>
      <p:sp>
        <p:nvSpPr>
          <p:cNvPr id="15363" name="Text Box 3">
            <a:hlinkClick r:id="" action="ppaction://hlinkshowjump?jump=nextslide">
              <a:snd r:embed="rId3" name="bravo.wav"/>
            </a:hlinkClick>
          </p:cNvPr>
          <p:cNvSpPr txBox="1">
            <a:spLocks noChangeArrowheads="1"/>
          </p:cNvSpPr>
          <p:nvPr/>
        </p:nvSpPr>
        <p:spPr bwMode="auto">
          <a:xfrm>
            <a:off x="4284663" y="6242050"/>
            <a:ext cx="361950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9</a:t>
            </a:r>
          </a:p>
        </p:txBody>
      </p:sp>
      <p:sp>
        <p:nvSpPr>
          <p:cNvPr id="15364" name="Text Box 4">
            <a:hlinkClick r:id="" action="ppaction://hlinkshowjump?jump=nextslide">
              <a:snd r:embed="rId4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6588125" y="6242050"/>
            <a:ext cx="465138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17</a:t>
            </a:r>
          </a:p>
        </p:txBody>
      </p:sp>
      <p:sp>
        <p:nvSpPr>
          <p:cNvPr id="15365" name="Text Box 5">
            <a:hlinkClick r:id="" action="ppaction://hlinkshowjump?jump=nextslide">
              <a:snd r:embed="rId4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1908175" y="6242050"/>
            <a:ext cx="361950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8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763713" y="481013"/>
            <a:ext cx="4745037" cy="404812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Quedan las que no son muertas, es decir 9.</a:t>
            </a:r>
          </a:p>
        </p:txBody>
      </p:sp>
      <p:sp>
        <p:nvSpPr>
          <p:cNvPr id="16387" name="Text Box 3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57963" y="5902325"/>
            <a:ext cx="1406525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Clica aqui </a:t>
            </a:r>
          </a:p>
          <a:p>
            <a:r>
              <a:rPr lang="fr-FR">
                <a:latin typeface="Comic Sans MS" pitchFamily="66" charset="0"/>
              </a:rPr>
              <a:t>para seguir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ChangeArrowheads="1"/>
          </p:cNvSpPr>
          <p:nvPr/>
        </p:nvSpPr>
        <p:spPr bwMode="auto">
          <a:xfrm>
            <a:off x="250825" y="4424363"/>
            <a:ext cx="8424863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fr-FR">
                <a:latin typeface="Comic Sans MS" pitchFamily="66" charset="0"/>
              </a:rPr>
              <a:t>En un cuarto hay 4 rincones. En cada rincón hay 1 gato. Delante de cada gato, hay 3 gatos. Cuantos gatos en total hay en el cuarto?</a:t>
            </a:r>
          </a:p>
        </p:txBody>
      </p:sp>
      <p:sp>
        <p:nvSpPr>
          <p:cNvPr id="17411" name="Text Box 5">
            <a:hlinkClick r:id="" action="ppaction://hlinkshowjump?jump=nextslide">
              <a:snd r:embed="rId3" name="bravo.wav"/>
            </a:hlinkClick>
          </p:cNvPr>
          <p:cNvSpPr txBox="1">
            <a:spLocks noChangeArrowheads="1"/>
          </p:cNvSpPr>
          <p:nvPr/>
        </p:nvSpPr>
        <p:spPr bwMode="auto">
          <a:xfrm>
            <a:off x="7092950" y="6242050"/>
            <a:ext cx="361950" cy="404813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4</a:t>
            </a:r>
          </a:p>
        </p:txBody>
      </p:sp>
      <p:sp>
        <p:nvSpPr>
          <p:cNvPr id="17412" name="Text Box 6">
            <a:hlinkClick r:id="" action="ppaction://hlinkshowjump?jump=nextslide">
              <a:snd r:embed="rId4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4211638" y="6242050"/>
            <a:ext cx="465137" cy="404813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12</a:t>
            </a:r>
          </a:p>
        </p:txBody>
      </p:sp>
      <p:sp>
        <p:nvSpPr>
          <p:cNvPr id="17413" name="Text Box 7">
            <a:hlinkClick r:id="" action="ppaction://hlinkshowjump?jump=nextslide">
              <a:snd r:embed="rId4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1331913" y="6242050"/>
            <a:ext cx="465137" cy="404813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395288" y="268288"/>
            <a:ext cx="8351837" cy="954087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fr-FR" b="1" u="sng">
                <a:latin typeface="Comic Sans MS" pitchFamily="66" charset="0"/>
              </a:rPr>
              <a:t>4 gatos!</a:t>
            </a:r>
            <a:r>
              <a:rPr lang="fr-FR" b="1" u="sng"/>
              <a:t> </a:t>
            </a:r>
          </a:p>
          <a:p>
            <a:r>
              <a:rPr lang="fr-FR">
                <a:latin typeface="Comic Sans MS" pitchFamily="66" charset="0"/>
              </a:rPr>
              <a:t>Efectivamente, cada gato tiene delante a sí otros 3 gatos. </a:t>
            </a:r>
          </a:p>
          <a:p>
            <a:r>
              <a:rPr lang="fr-FR">
                <a:latin typeface="Comic Sans MS" pitchFamily="66" charset="0"/>
              </a:rPr>
              <a:t>Los que están en los otros rincones.</a:t>
            </a:r>
          </a:p>
        </p:txBody>
      </p:sp>
      <p:sp>
        <p:nvSpPr>
          <p:cNvPr id="18435" name="Text Box 5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57963" y="5902325"/>
            <a:ext cx="1406525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Clica aqui </a:t>
            </a:r>
          </a:p>
          <a:p>
            <a:r>
              <a:rPr lang="fr-FR">
                <a:latin typeface="Comic Sans MS" pitchFamily="66" charset="0"/>
              </a:rPr>
              <a:t>para seguir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ChangeArrowheads="1"/>
          </p:cNvSpPr>
          <p:nvPr/>
        </p:nvSpPr>
        <p:spPr bwMode="auto">
          <a:xfrm>
            <a:off x="1547813" y="4005263"/>
            <a:ext cx="6049962" cy="679450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fr-FR">
                <a:latin typeface="Comic Sans MS" pitchFamily="66" charset="0"/>
              </a:rPr>
              <a:t>Participas a una carrera. Pasas al segundo.</a:t>
            </a:r>
          </a:p>
          <a:p>
            <a:r>
              <a:rPr lang="fr-FR">
                <a:latin typeface="Comic Sans MS" pitchFamily="66" charset="0"/>
              </a:rPr>
              <a:t>En qué posición quedas ?</a:t>
            </a:r>
          </a:p>
        </p:txBody>
      </p:sp>
      <p:sp>
        <p:nvSpPr>
          <p:cNvPr id="19459" name="Text Box 5">
            <a:hlinkClick r:id="" action="ppaction://hlinkshowjump?jump=nextslide">
              <a:snd r:embed="rId3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1042988" y="6313488"/>
            <a:ext cx="1050925" cy="404812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primero</a:t>
            </a:r>
          </a:p>
        </p:txBody>
      </p:sp>
      <p:sp>
        <p:nvSpPr>
          <p:cNvPr id="19460" name="Text Box 6">
            <a:hlinkClick r:id="" action="ppaction://hlinkshowjump?jump=nextslide">
              <a:snd r:embed="rId3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7596188" y="6313488"/>
            <a:ext cx="1038225" cy="404812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tercero</a:t>
            </a:r>
          </a:p>
        </p:txBody>
      </p:sp>
      <p:sp>
        <p:nvSpPr>
          <p:cNvPr id="19461" name="Text Box 7">
            <a:hlinkClick r:id="" action="ppaction://hlinkshowjump?jump=nextslide">
              <a:snd r:embed="rId4" name="bravo.wav"/>
            </a:hlinkClick>
          </p:cNvPr>
          <p:cNvSpPr txBox="1">
            <a:spLocks noChangeArrowheads="1"/>
          </p:cNvSpPr>
          <p:nvPr/>
        </p:nvSpPr>
        <p:spPr bwMode="auto">
          <a:xfrm>
            <a:off x="4356100" y="6313488"/>
            <a:ext cx="1073150" cy="404812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segundo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619250" y="404813"/>
            <a:ext cx="5881688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b="1" u="sng">
                <a:latin typeface="Comic Sans MS" pitchFamily="66" charset="0"/>
              </a:rPr>
              <a:t>Segundo.</a:t>
            </a:r>
          </a:p>
          <a:p>
            <a:r>
              <a:rPr lang="fr-FR">
                <a:latin typeface="Comic Sans MS" pitchFamily="66" charset="0"/>
              </a:rPr>
              <a:t>Superando al segundo, quedas en su puesto.</a:t>
            </a:r>
            <a:endParaRPr lang="fr-FR"/>
          </a:p>
        </p:txBody>
      </p:sp>
      <p:sp>
        <p:nvSpPr>
          <p:cNvPr id="20483" name="Text Box 3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57963" y="5902325"/>
            <a:ext cx="1406525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Clica aqui </a:t>
            </a:r>
          </a:p>
          <a:p>
            <a:r>
              <a:rPr lang="fr-FR">
                <a:latin typeface="Comic Sans MS" pitchFamily="66" charset="0"/>
              </a:rPr>
              <a:t>para seguir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ChangeArrowheads="1"/>
          </p:cNvSpPr>
          <p:nvPr/>
        </p:nvSpPr>
        <p:spPr bwMode="auto">
          <a:xfrm>
            <a:off x="542925" y="333375"/>
            <a:ext cx="4533900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fr-FR">
                <a:latin typeface="Comic Sans MS" pitchFamily="66" charset="0"/>
              </a:rPr>
              <a:t>Si pasas al ultimo, en que posición estás?</a:t>
            </a:r>
          </a:p>
        </p:txBody>
      </p:sp>
      <p:sp>
        <p:nvSpPr>
          <p:cNvPr id="21507" name="Text Box 6">
            <a:hlinkClick r:id="" action="ppaction://hlinkshowjump?jump=nextslide">
              <a:snd r:embed="rId3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611188" y="4868863"/>
            <a:ext cx="1512887" cy="404812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  Penultimo</a:t>
            </a:r>
          </a:p>
        </p:txBody>
      </p:sp>
      <p:sp>
        <p:nvSpPr>
          <p:cNvPr id="21508" name="Text Box 7">
            <a:hlinkClick r:id="" action="ppaction://hlinkshowjump?jump=nextslide">
              <a:snd r:embed="rId3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684213" y="5734050"/>
            <a:ext cx="1439862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latin typeface="Comic Sans MS" pitchFamily="66" charset="0"/>
              </a:rPr>
              <a:t>Ultimo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654425" y="260350"/>
            <a:ext cx="5218113" cy="954088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b="1" u="sng">
                <a:latin typeface="Comic Sans MS" pitchFamily="66" charset="0"/>
              </a:rPr>
              <a:t>Seguramente no penultimo.</a:t>
            </a:r>
          </a:p>
          <a:p>
            <a:r>
              <a:rPr lang="fr-FR">
                <a:latin typeface="Comic Sans MS" pitchFamily="66" charset="0"/>
              </a:rPr>
              <a:t>Por definición no hay ninguno detrás del ultimo.</a:t>
            </a:r>
          </a:p>
          <a:p>
            <a:r>
              <a:rPr lang="fr-FR">
                <a:latin typeface="Comic Sans MS" pitchFamily="66" charset="0"/>
              </a:rPr>
              <a:t>De esta manerano lo puedes superar.</a:t>
            </a:r>
          </a:p>
        </p:txBody>
      </p:sp>
      <p:sp>
        <p:nvSpPr>
          <p:cNvPr id="22531" name="Text Box 3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57963" y="5902325"/>
            <a:ext cx="1406525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Clica aqui </a:t>
            </a:r>
          </a:p>
          <a:p>
            <a:r>
              <a:rPr lang="fr-FR">
                <a:latin typeface="Comic Sans MS" pitchFamily="66" charset="0"/>
              </a:rPr>
              <a:t>para seguir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5"/>
          <p:cNvSpPr>
            <a:spLocks noChangeArrowheads="1"/>
          </p:cNvSpPr>
          <p:nvPr/>
        </p:nvSpPr>
        <p:spPr bwMode="auto">
          <a:xfrm>
            <a:off x="900113" y="336550"/>
            <a:ext cx="7272337" cy="150336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fr-FR" b="1">
                <a:latin typeface="Comic Sans MS" pitchFamily="66" charset="0"/>
              </a:rPr>
              <a:t>Yendo a un charco, una cebra encuentra 6 jirafas. Cada jirafa lleva 3 micos encima. Cada mico tiene 2 pájaros sobre el hombro derecho.</a:t>
            </a:r>
          </a:p>
          <a:p>
            <a:endParaRPr lang="fr-FR" b="1">
              <a:latin typeface="Comic Sans MS" pitchFamily="66" charset="0"/>
            </a:endParaRPr>
          </a:p>
          <a:p>
            <a:r>
              <a:rPr lang="fr-FR" b="1">
                <a:latin typeface="Comic Sans MS" pitchFamily="66" charset="0"/>
              </a:rPr>
              <a:t>Cuantos animales van al charco?</a:t>
            </a:r>
          </a:p>
        </p:txBody>
      </p:sp>
      <p:sp>
        <p:nvSpPr>
          <p:cNvPr id="23555" name="Text Box 6">
            <a:hlinkClick r:id="" action="ppaction://hlinkshowjump?jump=nextslide">
              <a:snd r:embed="rId3" name="bravo.wav"/>
            </a:hlinkClick>
          </p:cNvPr>
          <p:cNvSpPr txBox="1">
            <a:spLocks noChangeArrowheads="1"/>
          </p:cNvSpPr>
          <p:nvPr/>
        </p:nvSpPr>
        <p:spPr bwMode="auto">
          <a:xfrm>
            <a:off x="1331913" y="6237288"/>
            <a:ext cx="503237" cy="404812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latin typeface="Comic Sans MS" pitchFamily="66" charset="0"/>
              </a:rPr>
              <a:t>1</a:t>
            </a:r>
          </a:p>
        </p:txBody>
      </p:sp>
      <p:sp>
        <p:nvSpPr>
          <p:cNvPr id="23556" name="Text Box 7">
            <a:hlinkClick r:id="" action="ppaction://hlinkshowjump?jump=nextslide">
              <a:snd r:embed="rId4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4284663" y="6242050"/>
            <a:ext cx="501650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37</a:t>
            </a:r>
          </a:p>
        </p:txBody>
      </p:sp>
      <p:sp>
        <p:nvSpPr>
          <p:cNvPr id="23557" name="Text Box 8">
            <a:hlinkClick r:id="" action="ppaction://hlinkshowjump?jump=nextslide">
              <a:snd r:embed="rId4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7164388" y="6242050"/>
            <a:ext cx="465137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61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3182938" y="404813"/>
            <a:ext cx="2546350" cy="404812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fr-FR" b="1"/>
              <a:t>Uno solo, la cebra …</a:t>
            </a:r>
            <a:r>
              <a:rPr lang="fr-FR"/>
              <a:t> </a:t>
            </a:r>
          </a:p>
        </p:txBody>
      </p:sp>
      <p:sp>
        <p:nvSpPr>
          <p:cNvPr id="24579" name="Text Box 5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57963" y="5902325"/>
            <a:ext cx="1406525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Clica aqui </a:t>
            </a:r>
          </a:p>
          <a:p>
            <a:r>
              <a:rPr lang="fr-FR">
                <a:latin typeface="Comic Sans MS" pitchFamily="66" charset="0"/>
              </a:rPr>
              <a:t>para seguir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ChangeArrowheads="1"/>
          </p:cNvSpPr>
          <p:nvPr/>
        </p:nvSpPr>
        <p:spPr bwMode="auto">
          <a:xfrm>
            <a:off x="971550" y="241300"/>
            <a:ext cx="4665663" cy="404813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Cuantos pares de medias son una docena?</a:t>
            </a:r>
            <a:r>
              <a:rPr lang="fr-FR"/>
              <a:t> </a:t>
            </a:r>
          </a:p>
        </p:txBody>
      </p:sp>
      <p:sp>
        <p:nvSpPr>
          <p:cNvPr id="25603" name="Text Box 5">
            <a:hlinkClick r:id="" action="ppaction://hlinkshowjump?jump=nextslide">
              <a:snd r:embed="rId3" name="bravo.wav"/>
            </a:hlinkClick>
          </p:cNvPr>
          <p:cNvSpPr txBox="1">
            <a:spLocks noChangeArrowheads="1"/>
          </p:cNvSpPr>
          <p:nvPr/>
        </p:nvSpPr>
        <p:spPr bwMode="auto">
          <a:xfrm>
            <a:off x="7092950" y="6313488"/>
            <a:ext cx="465138" cy="404812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12</a:t>
            </a:r>
          </a:p>
        </p:txBody>
      </p:sp>
      <p:sp>
        <p:nvSpPr>
          <p:cNvPr id="25604" name="Text Box 6">
            <a:hlinkClick r:id="" action="ppaction://hlinkshowjump?jump=nextslide">
              <a:snd r:embed="rId4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1331913" y="6313488"/>
            <a:ext cx="325437" cy="404812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1</a:t>
            </a:r>
          </a:p>
        </p:txBody>
      </p:sp>
      <p:sp>
        <p:nvSpPr>
          <p:cNvPr id="25605" name="Text Box 7">
            <a:hlinkClick r:id="" action="ppaction://hlinkshowjump?jump=nextslide">
              <a:snd r:embed="rId4" name="non.wav"/>
            </a:hlinkClick>
          </p:cNvPr>
          <p:cNvSpPr txBox="1">
            <a:spLocks noChangeArrowheads="1"/>
          </p:cNvSpPr>
          <p:nvPr/>
        </p:nvSpPr>
        <p:spPr bwMode="auto">
          <a:xfrm>
            <a:off x="4211638" y="6313488"/>
            <a:ext cx="361950" cy="404812"/>
          </a:xfrm>
          <a:prstGeom prst="rect">
            <a:avLst/>
          </a:prstGeom>
          <a:solidFill>
            <a:srgbClr val="FFFF99"/>
          </a:solidFill>
          <a:ln w="38100">
            <a:solidFill>
              <a:srgbClr val="FF99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6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2214563" y="338138"/>
            <a:ext cx="6550025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12, porque para las medias, los huevos o cualquier otra cosa,</a:t>
            </a:r>
          </a:p>
          <a:p>
            <a:r>
              <a:rPr lang="fr-FR">
                <a:latin typeface="Comic Sans MS" pitchFamily="66" charset="0"/>
              </a:rPr>
              <a:t>una docena son siempre 12.</a:t>
            </a:r>
          </a:p>
        </p:txBody>
      </p:sp>
      <p:sp>
        <p:nvSpPr>
          <p:cNvPr id="26627" name="Text Box 3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69075" y="5902325"/>
            <a:ext cx="1406525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Clica aqui </a:t>
            </a:r>
          </a:p>
          <a:p>
            <a:r>
              <a:rPr lang="fr-FR">
                <a:latin typeface="Comic Sans MS" pitchFamily="66" charset="0"/>
              </a:rPr>
              <a:t>para seguir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5580063" y="333375"/>
            <a:ext cx="3563937" cy="177800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fr-FR">
                <a:latin typeface="Comic Sans MS" pitchFamily="66" charset="0"/>
              </a:rPr>
              <a:t>Te divertiste? </a:t>
            </a:r>
          </a:p>
          <a:p>
            <a:pPr algn="l"/>
            <a:r>
              <a:rPr lang="fr-FR">
                <a:latin typeface="Comic Sans MS" pitchFamily="66" charset="0"/>
              </a:rPr>
              <a:t>Me gusta, porque quiere decir que pensar, aprender, recordar, contestar …</a:t>
            </a:r>
          </a:p>
          <a:p>
            <a:pPr algn="l"/>
            <a:r>
              <a:rPr lang="fr-FR" b="1" u="sng">
                <a:latin typeface="Comic Sans MS" pitchFamily="66" charset="0"/>
              </a:rPr>
              <a:t>usar el cerebro,</a:t>
            </a:r>
            <a:r>
              <a:rPr lang="fr-FR" b="1">
                <a:latin typeface="Comic Sans MS" pitchFamily="66" charset="0"/>
              </a:rPr>
              <a:t> </a:t>
            </a:r>
            <a:r>
              <a:rPr lang="fr-FR">
                <a:latin typeface="Comic Sans MS" pitchFamily="66" charset="0"/>
              </a:rPr>
              <a:t>te divierte.</a:t>
            </a:r>
          </a:p>
          <a:p>
            <a:pPr algn="l"/>
            <a:r>
              <a:rPr lang="fr-FR">
                <a:latin typeface="Comic Sans MS" pitchFamily="66" charset="0"/>
              </a:rPr>
              <a:t>Entonces …</a:t>
            </a:r>
          </a:p>
        </p:txBody>
      </p:sp>
      <p:sp>
        <p:nvSpPr>
          <p:cNvPr id="27651" name="Text Box 3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6557963" y="5902325"/>
            <a:ext cx="1406525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Clica aqui </a:t>
            </a:r>
          </a:p>
          <a:p>
            <a:r>
              <a:rPr lang="fr-FR">
                <a:latin typeface="Comic Sans MS" pitchFamily="66" charset="0"/>
              </a:rPr>
              <a:t>para seguir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6" name="Text Box 6">
            <a:hlinkClick r:id="" action="ppaction://hlinkshowjump?jump=endshow"/>
          </p:cNvPr>
          <p:cNvSpPr txBox="1">
            <a:spLocks noChangeArrowheads="1"/>
          </p:cNvSpPr>
          <p:nvPr/>
        </p:nvSpPr>
        <p:spPr bwMode="auto">
          <a:xfrm>
            <a:off x="6894513" y="5881688"/>
            <a:ext cx="1687512" cy="679450"/>
          </a:xfrm>
          <a:prstGeom prst="rect">
            <a:avLst/>
          </a:prstGeom>
          <a:solidFill>
            <a:srgbClr val="CCFFFF"/>
          </a:solidFill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>
                <a:latin typeface="Comic Sans MS" pitchFamily="66" charset="0"/>
              </a:rPr>
              <a:t>Clica aqui </a:t>
            </a:r>
          </a:p>
          <a:p>
            <a:r>
              <a:rPr lang="fr-FR">
                <a:latin typeface="Comic Sans MS" pitchFamily="66" charset="0"/>
              </a:rPr>
              <a:t>para terminar</a:t>
            </a:r>
          </a:p>
        </p:txBody>
      </p:sp>
      <p:sp>
        <p:nvSpPr>
          <p:cNvPr id="28675" name="Rectangle 8"/>
          <p:cNvSpPr>
            <a:spLocks noGrp="1" noChangeArrowheads="1"/>
          </p:cNvSpPr>
          <p:nvPr>
            <p:ph type="title"/>
          </p:nvPr>
        </p:nvSpPr>
        <p:spPr>
          <a:xfrm>
            <a:off x="642910" y="2214563"/>
            <a:ext cx="7921653" cy="1081087"/>
          </a:xfrm>
        </p:spPr>
        <p:txBody>
          <a:bodyPr/>
          <a:lstStyle/>
          <a:p>
            <a:pPr eaLnBrk="1" hangingPunct="1"/>
            <a:r>
              <a:rPr lang="fr-FR" sz="4000" dirty="0" smtClean="0">
                <a:solidFill>
                  <a:srgbClr val="FFFF00"/>
                </a:solidFill>
                <a:latin typeface="Comic Sans MS" pitchFamily="66" charset="0"/>
              </a:rPr>
              <a:t>Te </a:t>
            </a:r>
            <a:r>
              <a:rPr lang="fr-FR" sz="4000" dirty="0" err="1" smtClean="0">
                <a:solidFill>
                  <a:srgbClr val="FFFF00"/>
                </a:solidFill>
                <a:latin typeface="Comic Sans MS" pitchFamily="66" charset="0"/>
              </a:rPr>
              <a:t>deseo</a:t>
            </a:r>
            <a:r>
              <a:rPr lang="fr-FR" sz="4000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sz="4000" dirty="0" err="1" smtClean="0">
                <a:solidFill>
                  <a:srgbClr val="FFFF00"/>
                </a:solidFill>
                <a:latin typeface="Comic Sans MS" pitchFamily="66" charset="0"/>
              </a:rPr>
              <a:t>una</a:t>
            </a:r>
            <a:r>
              <a:rPr lang="fr-FR" sz="4000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sz="4000" dirty="0" err="1" smtClean="0">
                <a:solidFill>
                  <a:srgbClr val="FFFF00"/>
                </a:solidFill>
                <a:latin typeface="Comic Sans MS" pitchFamily="66" charset="0"/>
              </a:rPr>
              <a:t>diversión</a:t>
            </a:r>
            <a:r>
              <a:rPr lang="fr-FR" sz="4000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sz="4000" dirty="0" err="1" smtClean="0">
                <a:solidFill>
                  <a:srgbClr val="FFFF00"/>
                </a:solidFill>
                <a:latin typeface="Comic Sans MS" pitchFamily="66" charset="0"/>
              </a:rPr>
              <a:t>infinita</a:t>
            </a:r>
            <a:r>
              <a:rPr lang="fr-FR" sz="4000" dirty="0" smtClean="0">
                <a:solidFill>
                  <a:srgbClr val="FFFF00"/>
                </a:solidFill>
                <a:latin typeface="Comic Sans MS" pitchFamily="66" charset="0"/>
              </a:rPr>
              <a:t>, porque </a:t>
            </a:r>
            <a:br>
              <a:rPr lang="fr-FR" sz="4000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fr-FR" sz="4000" dirty="0" err="1" smtClean="0">
                <a:solidFill>
                  <a:srgbClr val="FFFF00"/>
                </a:solidFill>
                <a:latin typeface="Comic Sans MS" pitchFamily="66" charset="0"/>
              </a:rPr>
              <a:t>lo</a:t>
            </a:r>
            <a:r>
              <a:rPr lang="fr-FR" sz="4000" dirty="0" smtClean="0">
                <a:solidFill>
                  <a:srgbClr val="FFFF00"/>
                </a:solidFill>
                <a:latin typeface="Comic Sans MS" pitchFamily="66" charset="0"/>
              </a:rPr>
              <a:t> que </a:t>
            </a:r>
            <a:r>
              <a:rPr lang="fr-FR" sz="4000" dirty="0" err="1" smtClean="0">
                <a:solidFill>
                  <a:srgbClr val="FFFF00"/>
                </a:solidFill>
                <a:latin typeface="Comic Sans MS" pitchFamily="66" charset="0"/>
              </a:rPr>
              <a:t>tenemos</a:t>
            </a:r>
            <a:r>
              <a:rPr lang="fr-FR" sz="4000" dirty="0" smtClean="0">
                <a:solidFill>
                  <a:srgbClr val="FFFF00"/>
                </a:solidFill>
                <a:latin typeface="Comic Sans MS" pitchFamily="66" charset="0"/>
              </a:rPr>
              <a:t> para </a:t>
            </a:r>
            <a:r>
              <a:rPr lang="fr-FR" sz="4000" dirty="0" err="1" smtClean="0">
                <a:solidFill>
                  <a:srgbClr val="FFFF00"/>
                </a:solidFill>
                <a:latin typeface="Comic Sans MS" pitchFamily="66" charset="0"/>
              </a:rPr>
              <a:t>descubrir</a:t>
            </a:r>
            <a:r>
              <a:rPr lang="fr-FR" sz="4000" dirty="0" smtClean="0">
                <a:solidFill>
                  <a:srgbClr val="FFFF00"/>
                </a:solidFill>
                <a:latin typeface="Comic Sans MS" pitchFamily="66" charset="0"/>
              </a:rPr>
              <a:t> no </a:t>
            </a:r>
            <a:r>
              <a:rPr lang="fr-FR" sz="4000" dirty="0" err="1" smtClean="0">
                <a:solidFill>
                  <a:srgbClr val="FFFF00"/>
                </a:solidFill>
                <a:latin typeface="Comic Sans MS" pitchFamily="66" charset="0"/>
              </a:rPr>
              <a:t>tiene</a:t>
            </a:r>
            <a:r>
              <a:rPr lang="fr-FR" sz="4000" dirty="0" smtClean="0">
                <a:solidFill>
                  <a:srgbClr val="FFFF00"/>
                </a:solidFill>
                <a:latin typeface="Comic Sans MS" pitchFamily="66" charset="0"/>
              </a:rPr>
              <a:t> fin …</a:t>
            </a:r>
            <a:br>
              <a:rPr lang="fr-FR" sz="4000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fr-FR" sz="4000" dirty="0" err="1" smtClean="0">
                <a:solidFill>
                  <a:srgbClr val="FFFF00"/>
                </a:solidFill>
                <a:latin typeface="Comic Sans MS" pitchFamily="66" charset="0"/>
              </a:rPr>
              <a:t>Esperemos</a:t>
            </a:r>
            <a:r>
              <a:rPr lang="fr-FR" sz="4000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sz="4000" dirty="0" err="1" smtClean="0">
                <a:solidFill>
                  <a:srgbClr val="FFFF00"/>
                </a:solidFill>
                <a:latin typeface="Comic Sans MS" pitchFamily="66" charset="0"/>
              </a:rPr>
              <a:t>entender</a:t>
            </a:r>
            <a:r>
              <a:rPr lang="fr-FR" sz="4000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fr-FR" sz="4000" dirty="0" err="1" smtClean="0">
                <a:solidFill>
                  <a:srgbClr val="FFFF00"/>
                </a:solidFill>
                <a:latin typeface="Comic Sans MS" pitchFamily="66" charset="0"/>
              </a:rPr>
              <a:t>todo</a:t>
            </a:r>
            <a:r>
              <a:rPr lang="fr-FR" sz="4000" dirty="0" smtClean="0">
                <a:solidFill>
                  <a:srgbClr val="FFFF00"/>
                </a:solidFill>
                <a:latin typeface="Comic Sans MS" pitchFamily="66" charset="0"/>
              </a:rPr>
              <a:t>!</a:t>
            </a:r>
            <a:r>
              <a:rPr lang="fr-FR" sz="2400" dirty="0" smtClean="0">
                <a:solidFill>
                  <a:srgbClr val="FFFF00"/>
                </a:solidFill>
                <a:latin typeface="Comic Sans MS" pitchFamily="66" charset="0"/>
              </a:rPr>
              <a:t/>
            </a:r>
            <a:br>
              <a:rPr lang="fr-FR" sz="2400" dirty="0" smtClean="0">
                <a:solidFill>
                  <a:srgbClr val="FFFF00"/>
                </a:solidFill>
                <a:latin typeface="Comic Sans MS" pitchFamily="66" charset="0"/>
              </a:rPr>
            </a:br>
            <a:endParaRPr lang="it-IT" sz="2400" dirty="0" smtClean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642938" y="5929313"/>
            <a:ext cx="1047750" cy="2619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1100" b="1" i="1" dirty="0" err="1">
                <a:solidFill>
                  <a:schemeClr val="accent5">
                    <a:lumMod val="90000"/>
                  </a:schemeClr>
                </a:solidFill>
              </a:rPr>
              <a:t>by</a:t>
            </a:r>
            <a:r>
              <a:rPr lang="it-IT" sz="1100" b="1" i="1" dirty="0">
                <a:solidFill>
                  <a:schemeClr val="accent5">
                    <a:lumMod val="90000"/>
                  </a:schemeClr>
                </a:solidFill>
              </a:rPr>
              <a:t>  Vincenzo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GITO ERGO SUM ¡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COGITO ERGO SUM ¡</Template>
  <TotalTime>8</TotalTime>
  <Words>554</Words>
  <Application>Microsoft Office PowerPoint</Application>
  <PresentationFormat>Presentación en pantalla (4:3)</PresentationFormat>
  <Paragraphs>124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COGITO ERGO SUM ¡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Te deseo una diversión infinita, porque  lo que tenemos para descubrir no tiene fin … Esperemos entender todo! </vt:lpstr>
      <vt:lpstr>Diapositiva 30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2017-12-15T09:56:59Z</dcterms:created>
  <dcterms:modified xsi:type="dcterms:W3CDTF">2017-12-15T10:05:48Z</dcterms:modified>
</cp:coreProperties>
</file>