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2" r:id="rId4"/>
    <p:sldId id="257" r:id="rId5"/>
    <p:sldId id="258" r:id="rId6"/>
    <p:sldId id="270" r:id="rId7"/>
    <p:sldId id="271" r:id="rId8"/>
    <p:sldId id="259" r:id="rId9"/>
    <p:sldId id="265" r:id="rId10"/>
    <p:sldId id="260" r:id="rId11"/>
    <p:sldId id="261" r:id="rId12"/>
    <p:sldId id="262" r:id="rId13"/>
    <p:sldId id="267" r:id="rId14"/>
    <p:sldId id="263" r:id="rId15"/>
    <p:sldId id="268" r:id="rId16"/>
    <p:sldId id="269" r:id="rId17"/>
    <p:sldId id="273" r:id="rId18"/>
  </p:sldIdLst>
  <p:sldSz cx="9144000" cy="6858000" type="screen4x3"/>
  <p:notesSz cx="6858000" cy="9144000"/>
  <p:custShowLst>
    <p:custShow name="Presentación personalizada 1" id="0">
      <p:sldLst>
        <p:sld r:id="rId3"/>
        <p:sld r:id="rId3"/>
        <p:sld r:id="rId3"/>
        <p:sld r:id="rId3"/>
        <p:sld r:id="rId3"/>
        <p:sld r:id="rId3"/>
      </p:sldLst>
    </p:custShow>
  </p:custShow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agneto" pitchFamily="8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agneto" pitchFamily="8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agneto" pitchFamily="8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agneto" pitchFamily="8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agneto" pitchFamily="8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Magneto" pitchFamily="8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Magneto" pitchFamily="8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Magneto" pitchFamily="8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Magneto" pitchFamily="82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2GmWZCNgABIiAGn9vp3AQ" hashData="7bghlesMZVMUFD/2cWLhrplIfV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336600"/>
    <a:srgbClr val="800000"/>
    <a:srgbClr val="DDDDDD"/>
    <a:srgbClr val="D60093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A3158-3F69-45BF-B955-63CF8F89BC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81217B-918B-46CE-95AB-4EE5C52D1A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E84D2A-1155-4F4D-8BA6-2BB1C8A225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FA7200-A555-41D8-AE71-E5E06ACC00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E794F9-C906-42C0-B468-1A0FFBBDF9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217FFF-371B-486B-B409-865AED71D0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7B1E00-6410-4089-8894-F439FD4C27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AA0848-C725-4151-BC06-C66AADF2BC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F4260C-BBA3-43CB-8403-97B952CF56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E15AD7-732B-4D8F-9563-AEA3613B78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E80962-345E-4455-9327-A1792283BF2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FF01DA-6AD1-491E-ACD1-0FB290420B8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+mn-lt"/>
              </a:defRPr>
            </a:lvl1pPr>
          </a:lstStyle>
          <a:p>
            <a:pPr>
              <a:defRPr/>
            </a:pPr>
            <a:fld id="{7F2DE19E-1725-4CA5-AE05-2E22939814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pic>
        <p:nvPicPr>
          <p:cNvPr id="1034" name="Picture 10" descr="blanco-3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441BF14-7C13-4F69-B885-A64C634B064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nona@gmail.com" TargetMode="External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abue@hotmail.com" TargetMode="External"/><Relationship Id="rId4" Type="http://schemas.openxmlformats.org/officeDocument/2006/relationships/hyperlink" Target="mailto:agustixiste@gmail.com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xistes.es/" TargetMode="External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68313" y="333375"/>
            <a:ext cx="8137525" cy="191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s-ES" sz="5400" b="1" dirty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Abuelas modernas</a:t>
            </a:r>
            <a:r>
              <a:rPr lang="es-ES" sz="4800" b="1" dirty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4800" b="1" dirty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son las que han cambiado </a:t>
            </a:r>
          </a:p>
          <a:p>
            <a:pPr algn="ctr"/>
            <a:r>
              <a:rPr lang="es-ES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el punto cruz por el punto </a:t>
            </a:r>
            <a:r>
              <a:rPr lang="es-ES" sz="3600" b="1" dirty="0" err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Com</a:t>
            </a:r>
            <a:endParaRPr lang="es-ES" sz="3600" dirty="0">
              <a:solidFill>
                <a:srgbClr val="800000"/>
              </a:solidFill>
              <a:latin typeface="Comic Sans MS" pitchFamily="66" charset="0"/>
            </a:endParaRPr>
          </a:p>
        </p:txBody>
      </p:sp>
      <p:pic>
        <p:nvPicPr>
          <p:cNvPr id="2052" name="Picture 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2924175"/>
            <a:ext cx="2516188" cy="307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3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4888" y="3429000"/>
            <a:ext cx="2773362" cy="254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WordArt 41"/>
          <p:cNvSpPr>
            <a:spLocks noChangeArrowheads="1" noChangeShapeType="1" noTextEdit="1"/>
          </p:cNvSpPr>
          <p:nvPr/>
        </p:nvSpPr>
        <p:spPr bwMode="auto">
          <a:xfrm>
            <a:off x="3779838" y="4941888"/>
            <a:ext cx="1800225" cy="6492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89111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chemeClr val="bg2"/>
                    </a:gs>
                    <a:gs pos="100000">
                      <a:srgbClr val="DDDDDD"/>
                    </a:gs>
                  </a:gsLst>
                  <a:lin ang="5400000" scaled="1"/>
                </a:gradFill>
                <a:latin typeface="Impact"/>
              </a:rPr>
              <a:t>por el </a:t>
            </a:r>
          </a:p>
        </p:txBody>
      </p:sp>
    </p:spTree>
  </p:cSld>
  <p:clrMapOvr>
    <a:masterClrMapping/>
  </p:clrMapOvr>
  <p:transition>
    <p:sndAc>
      <p:stSnd loop="1">
        <p:snd r:embed="rId2" name="LA HORMIGA Y LA CHICHAR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1187450" y="1052513"/>
            <a:ext cx="67849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 b="1" i="1">
                <a:solidFill>
                  <a:srgbClr val="D60093"/>
                </a:solidFill>
                <a:latin typeface="Comic Sans MS" pitchFamily="66" charset="0"/>
              </a:rPr>
              <a:t>Les quiero contar mi historia:</a:t>
            </a:r>
          </a:p>
        </p:txBody>
      </p:sp>
      <p:pic>
        <p:nvPicPr>
          <p:cNvPr id="307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2349500"/>
            <a:ext cx="4967288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3789363"/>
            <a:ext cx="8158162" cy="2590800"/>
          </a:xfrm>
        </p:spPr>
        <p:txBody>
          <a:bodyPr/>
          <a:lstStyle/>
          <a:p>
            <a:pPr eaLnBrk="1" hangingPunct="1"/>
            <a:r>
              <a:rPr lang="es-ES" sz="3600" b="1" i="1" smtClean="0">
                <a:solidFill>
                  <a:srgbClr val="800000"/>
                </a:solidFill>
                <a:latin typeface="Comic Sans MS" pitchFamily="66" charset="0"/>
              </a:rPr>
              <a:t>No pude soportar que mis amigas </a:t>
            </a:r>
            <a:br>
              <a:rPr lang="es-ES" sz="3600" b="1" i="1" smtClean="0">
                <a:solidFill>
                  <a:srgbClr val="800000"/>
                </a:solidFill>
                <a:latin typeface="Comic Sans MS" pitchFamily="66" charset="0"/>
              </a:rPr>
            </a:br>
            <a:r>
              <a:rPr lang="es-ES" sz="3600" b="1" i="1" smtClean="0">
                <a:solidFill>
                  <a:srgbClr val="800000"/>
                </a:solidFill>
                <a:latin typeface="Comic Sans MS" pitchFamily="66" charset="0"/>
              </a:rPr>
              <a:t>se intercambiaran sus direcciones de e-mail, como antaño lo hacían con las recetas de cocina.</a:t>
            </a:r>
            <a:r>
              <a:rPr lang="es-ES" sz="4000" smtClean="0"/>
              <a:t> </a:t>
            </a:r>
          </a:p>
        </p:txBody>
      </p:sp>
      <p:pic>
        <p:nvPicPr>
          <p:cNvPr id="4099" name="Picture 9" descr="mujeres charland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404813"/>
            <a:ext cx="3240087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Text Box 10"/>
          <p:cNvSpPr txBox="1">
            <a:spLocks noChangeArrowheads="1"/>
          </p:cNvSpPr>
          <p:nvPr/>
        </p:nvSpPr>
        <p:spPr bwMode="auto">
          <a:xfrm>
            <a:off x="3059113" y="908050"/>
            <a:ext cx="2663825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latin typeface="Arial" charset="0"/>
              </a:rPr>
              <a:t>    </a:t>
            </a:r>
            <a:r>
              <a:rPr lang="es-ES">
                <a:latin typeface="Arial" charset="0"/>
                <a:hlinkClick r:id="rId3"/>
              </a:rPr>
              <a:t>nona@gmail.com</a:t>
            </a:r>
            <a:r>
              <a:rPr lang="es-ES">
                <a:latin typeface="Arial" charset="0"/>
              </a:rPr>
              <a:t/>
            </a:r>
            <a:br>
              <a:rPr lang="es-ES">
                <a:latin typeface="Arial" charset="0"/>
              </a:rPr>
            </a:br>
            <a:r>
              <a:rPr lang="es-ES">
                <a:latin typeface="Arial" charset="0"/>
                <a:hlinkClick r:id="rId4"/>
              </a:rPr>
              <a:t>agustixiste@gmail.com</a:t>
            </a:r>
            <a:r>
              <a:rPr lang="es-ES">
                <a:latin typeface="Arial" charset="0"/>
              </a:rPr>
              <a:t/>
            </a:r>
            <a:br>
              <a:rPr lang="es-ES">
                <a:latin typeface="Arial" charset="0"/>
              </a:rPr>
            </a:br>
            <a:r>
              <a:rPr lang="es-ES">
                <a:latin typeface="Arial" charset="0"/>
              </a:rPr>
              <a:t>   </a:t>
            </a:r>
            <a:r>
              <a:rPr lang="es-ES">
                <a:latin typeface="Arial" charset="0"/>
                <a:hlinkClick r:id="rId5"/>
              </a:rPr>
              <a:t>abue@hotmail.com</a:t>
            </a:r>
            <a:endParaRPr lang="es-ES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s-ES">
              <a:latin typeface="Arial" charset="0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549275"/>
            <a:ext cx="8424862" cy="1143000"/>
          </a:xfrm>
        </p:spPr>
        <p:txBody>
          <a:bodyPr/>
          <a:lstStyle/>
          <a:p>
            <a:pPr eaLnBrk="1" hangingPunct="1"/>
            <a:r>
              <a:rPr lang="es-ES" sz="3600" b="1" i="1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Así que, finalmente... </a:t>
            </a:r>
            <a:br>
              <a:rPr lang="es-ES" sz="3600" b="1" i="1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¡¡¡me compré la computadora!!!</a:t>
            </a:r>
            <a:endParaRPr lang="es-ES" sz="4000" smtClean="0">
              <a:solidFill>
                <a:srgbClr val="336600"/>
              </a:solidFill>
            </a:endParaRPr>
          </a:p>
        </p:txBody>
      </p:sp>
      <p:pic>
        <p:nvPicPr>
          <p:cNvPr id="4105" name="Picture 9" descr="woman p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4350" y="1989138"/>
            <a:ext cx="4194175" cy="429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70" decel="100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770" decel="100000"/>
                                        <p:tgtEl>
                                          <p:spTgt spid="410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" dur="77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979613" y="692150"/>
            <a:ext cx="5040312" cy="4608513"/>
          </a:xfrm>
        </p:spPr>
        <p:txBody>
          <a:bodyPr/>
          <a:lstStyle/>
          <a:p>
            <a:pPr eaLnBrk="1" hangingPunct="1"/>
            <a:r>
              <a:rPr lang="es-ES" sz="3600" b="1" i="1" smtClean="0">
                <a:solidFill>
                  <a:srgbClr val="FF0000"/>
                </a:solidFill>
                <a:latin typeface="Comic Sans MS" pitchFamily="66" charset="0"/>
              </a:rPr>
              <a:t>Cambié </a:t>
            </a:r>
            <a:br>
              <a:rPr lang="es-ES" sz="3600" b="1" i="1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3600" b="1" i="1" smtClean="0">
                <a:solidFill>
                  <a:srgbClr val="FF0000"/>
                </a:solidFill>
                <a:latin typeface="Comic Sans MS" pitchFamily="66" charset="0"/>
              </a:rPr>
              <a:t/>
            </a:r>
            <a:br>
              <a:rPr lang="es-ES" sz="3600" b="1" i="1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" sz="3600" b="1" i="1" smtClean="0">
                <a:solidFill>
                  <a:srgbClr val="FF0000"/>
                </a:solidFill>
                <a:latin typeface="Comic Sans MS" pitchFamily="66" charset="0"/>
              </a:rPr>
              <a:t>l</a:t>
            </a:r>
            <a:r>
              <a:rPr lang="es-ES" sz="36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os gatos por el ratón.</a:t>
            </a:r>
            <a:br>
              <a:rPr lang="es-ES" sz="36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36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El charlar por el chatear.</a:t>
            </a:r>
            <a:endParaRPr lang="es-ES" sz="3600" b="1" i="1" smtClean="0">
              <a:solidFill>
                <a:srgbClr val="D60093"/>
              </a:solidFill>
            </a:endParaRPr>
          </a:p>
        </p:txBody>
      </p:sp>
      <p:pic>
        <p:nvPicPr>
          <p:cNvPr id="19460" name="Picture 4" descr="vieja-ga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692150"/>
            <a:ext cx="2089150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9" descr="2 senior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076700"/>
            <a:ext cx="2193925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276600" y="1341438"/>
            <a:ext cx="4608513" cy="1223962"/>
          </a:xfrm>
        </p:spPr>
        <p:txBody>
          <a:bodyPr/>
          <a:lstStyle/>
          <a:p>
            <a:pPr eaLnBrk="1" hangingPunct="1"/>
            <a:r>
              <a:rPr lang="es-ES" sz="3600" b="1" i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3600" b="1" i="1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El interlock por la Internet.</a:t>
            </a:r>
            <a:r>
              <a:rPr lang="es-ES" sz="3600" b="1" i="1" smtClean="0"/>
              <a:t> </a:t>
            </a:r>
            <a:endParaRPr lang="es-ES" sz="3600" b="1" i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0484" name="Picture 4" descr="vieja interlo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836613"/>
            <a:ext cx="1263650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 descr="vieja roj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3860800"/>
            <a:ext cx="238125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827088" y="4149725"/>
            <a:ext cx="4608512" cy="167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 i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es-ES" sz="3600" b="1" i="1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El tic nervioso por el doble clic.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98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03350" y="692150"/>
            <a:ext cx="5003800" cy="2016125"/>
          </a:xfrm>
        </p:spPr>
        <p:txBody>
          <a:bodyPr/>
          <a:lstStyle/>
          <a:p>
            <a:pPr eaLnBrk="1" hangingPunct="1"/>
            <a:r>
              <a:rPr lang="es-ES" sz="36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Cambié</a:t>
            </a:r>
            <a:br>
              <a:rPr lang="es-ES" sz="36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la hernia de disco por el disco duro.</a:t>
            </a:r>
            <a:r>
              <a:rPr lang="es-ES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4000" b="1" i="1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250825" y="260350"/>
            <a:ext cx="38877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s-ES" sz="3600" b="1" i="1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5130" name="Picture 10" descr="anciana_computado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3213100"/>
            <a:ext cx="2376488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11" descr="mujer cintu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4025" y="620713"/>
            <a:ext cx="1655763" cy="266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276600" y="4005263"/>
            <a:ext cx="500380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ES" sz="3600" b="1" i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La pantymedia</a:t>
            </a:r>
            <a:br>
              <a:rPr lang="es-ES" sz="3600" b="1" i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por la multimedia.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1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6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2" grpId="1"/>
      <p:bldP spid="2" grpId="0"/>
      <p:bldP spid="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9388" y="333375"/>
            <a:ext cx="5759450" cy="6048375"/>
          </a:xfrm>
        </p:spPr>
        <p:txBody>
          <a:bodyPr/>
          <a:lstStyle/>
          <a:p>
            <a:pPr eaLnBrk="1" hangingPunct="1"/>
            <a:r>
              <a:rPr lang="es-ES" sz="3600" b="1" i="1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En lugar de engordar... me maximizo.</a:t>
            </a:r>
            <a:br>
              <a:rPr lang="es-ES" sz="3600" b="1" i="1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36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Vivo pendiente de los </a:t>
            </a:r>
            <a:br>
              <a:rPr lang="es-ES" sz="3600" b="1" i="1" smtClean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e- mails: </a:t>
            </a:r>
            <a:br>
              <a:rPr lang="es-ES" sz="3600" b="1" i="1" smtClean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que recibo y </a:t>
            </a:r>
            <a:br>
              <a:rPr lang="es-ES" sz="3600" b="1" i="1" smtClean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que re-envío.</a:t>
            </a:r>
            <a:r>
              <a:rPr lang="es-ES" sz="3600" smtClean="0">
                <a:latin typeface="Comic Sans MS" pitchFamily="66" charset="0"/>
              </a:rPr>
              <a:t> </a:t>
            </a:r>
            <a:br>
              <a:rPr lang="es-ES" sz="3600" smtClean="0">
                <a:latin typeface="Comic Sans MS" pitchFamily="66" charset="0"/>
              </a:rPr>
            </a:br>
            <a:r>
              <a:rPr lang="es-ES" sz="3600" smtClean="0">
                <a:latin typeface="Comic Sans MS" pitchFamily="66" charset="0"/>
              </a:rPr>
              <a:t/>
            </a:r>
            <a:br>
              <a:rPr lang="es-ES" sz="3600" smtClean="0">
                <a:latin typeface="Comic Sans MS" pitchFamily="66" charset="0"/>
              </a:rPr>
            </a:br>
            <a:r>
              <a:rPr lang="es-ES" sz="3600" b="1" i="1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Padezco una compu-dependencia compulsiva. </a:t>
            </a:r>
            <a:br>
              <a:rPr lang="es-ES" sz="3600" b="1" i="1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3600" b="1" i="1" smtClean="0">
              <a:solidFill>
                <a:srgbClr val="33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9219" name="Picture 8" descr="Wireless_Internet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1500" y="2060575"/>
            <a:ext cx="297180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549275"/>
            <a:ext cx="8569325" cy="3086100"/>
          </a:xfrm>
        </p:spPr>
        <p:txBody>
          <a:bodyPr/>
          <a:lstStyle/>
          <a:p>
            <a:pPr eaLnBrk="1" hangingPunct="1"/>
            <a:r>
              <a:rPr lang="es-ES" sz="3200" b="1" i="1" smtClean="0"/>
              <a:t/>
            </a:r>
            <a:br>
              <a:rPr lang="es-ES" sz="3200" b="1" i="1" smtClean="0"/>
            </a:br>
            <a:r>
              <a:rPr lang="es-ES" sz="40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Pero, </a:t>
            </a:r>
            <a:br>
              <a:rPr lang="es-ES" sz="40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40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al menos, </a:t>
            </a:r>
            <a:br>
              <a:rPr lang="es-ES" sz="40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40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mejoré la relación</a:t>
            </a:r>
            <a:br>
              <a:rPr lang="es-ES" sz="40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40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con mis nueras y con mis hijos.</a:t>
            </a:r>
            <a:r>
              <a:rPr lang="es-ES" smtClean="0"/>
              <a:t> </a:t>
            </a:r>
          </a:p>
        </p:txBody>
      </p:sp>
      <p:pic>
        <p:nvPicPr>
          <p:cNvPr id="10243" name="Picture 7" descr="Suegr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4149725"/>
            <a:ext cx="3529012" cy="219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908050"/>
            <a:ext cx="6227762" cy="4941888"/>
          </a:xfrm>
        </p:spPr>
        <p:txBody>
          <a:bodyPr/>
          <a:lstStyle/>
          <a:p>
            <a:pPr eaLnBrk="1" hangingPunct="1"/>
            <a:r>
              <a:rPr lang="es-ES" sz="3600" b="1" i="1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Con ellos me comunico </a:t>
            </a:r>
            <a:br>
              <a:rPr lang="es-ES" sz="3600" b="1" i="1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 través de los mails, </a:t>
            </a:r>
            <a:br>
              <a:rPr lang="es-ES" sz="3600" b="1" i="1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ya no corro el riesgo, </a:t>
            </a:r>
            <a:br>
              <a:rPr lang="es-ES" sz="3600" b="1" i="1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 despertarlos </a:t>
            </a:r>
            <a:br>
              <a:rPr lang="es-ES" sz="3600" b="1" i="1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con mis llamadas inoportunas.</a:t>
            </a:r>
            <a:r>
              <a:rPr lang="es-ES" sz="36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br>
              <a:rPr lang="es-ES" sz="36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br>
              <a:rPr lang="es-ES" sz="3600" b="1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 oigo más respuestas </a:t>
            </a:r>
            <a:br>
              <a:rPr lang="es-ES" sz="3600" b="1" i="1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desganadas, apuradas </a:t>
            </a:r>
            <a:br>
              <a:rPr lang="es-ES" sz="3600" b="1" i="1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 agrias</a:t>
            </a:r>
          </a:p>
        </p:txBody>
      </p:sp>
      <p:pic>
        <p:nvPicPr>
          <p:cNvPr id="11267" name="Picture 6" descr="telefono homb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765175"/>
            <a:ext cx="2160588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7" descr="telefono muje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8125" y="4149725"/>
            <a:ext cx="2376488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132138" y="333375"/>
            <a:ext cx="5473700" cy="6119813"/>
          </a:xfrm>
        </p:spPr>
        <p:txBody>
          <a:bodyPr/>
          <a:lstStyle/>
          <a:p>
            <a:pPr eaLnBrk="1" hangingPunct="1"/>
            <a:r>
              <a:rPr lang="es-ES" sz="3600" b="1" i="1" smtClean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 me entero si, al leer el mail, </a:t>
            </a:r>
            <a:br>
              <a:rPr lang="es-ES" sz="3600" b="1" i="1" smtClean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mi nuera dice: </a:t>
            </a:r>
            <a:br>
              <a:rPr lang="es-ES" sz="3600" b="1" i="1" smtClean="0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3600" b="1" i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" ¡¡Qué divina es tu mamá, </a:t>
            </a:r>
            <a:br>
              <a:rPr lang="es-ES" sz="36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nos mandó un mail, </a:t>
            </a:r>
            <a:br>
              <a:rPr lang="es-ES" sz="36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ya se lo estoy contestando!!".</a:t>
            </a:r>
            <a:r>
              <a:rPr lang="es-ES" sz="3600" b="1" i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4000" smtClean="0"/>
          </a:p>
        </p:txBody>
      </p:sp>
      <p:pic>
        <p:nvPicPr>
          <p:cNvPr id="12291" name="Picture 5" descr="mujer p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7875" y="1844675"/>
            <a:ext cx="2576513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404813"/>
            <a:ext cx="4283075" cy="5832475"/>
          </a:xfrm>
        </p:spPr>
        <p:txBody>
          <a:bodyPr/>
          <a:lstStyle/>
          <a:p>
            <a:pPr eaLnBrk="1" hangingPunct="1"/>
            <a:r>
              <a:rPr lang="es-ES" sz="4000" b="1" i="1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O dice: </a:t>
            </a:r>
            <a:br>
              <a:rPr lang="es-ES" sz="4000" b="1" i="1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4000" b="1" i="1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4000" b="1" i="1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4000" b="1" i="1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“¡¡Otra vez tu vieja hinchando los web!! </a:t>
            </a:r>
            <a:br>
              <a:rPr lang="es-ES" sz="4000" b="1" i="1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4000" b="1" i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4000" b="1" i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4000" b="1" i="1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¡¡Contéstale porque es “tu” madre!!".</a:t>
            </a:r>
            <a:r>
              <a:rPr lang="es-ES" smtClean="0"/>
              <a:t> </a:t>
            </a:r>
          </a:p>
        </p:txBody>
      </p:sp>
      <p:pic>
        <p:nvPicPr>
          <p:cNvPr id="13315" name="Picture 5" descr="man-with-the-laptop-p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1989138"/>
            <a:ext cx="4178300" cy="439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14400" y="333375"/>
            <a:ext cx="7618413" cy="3951288"/>
          </a:xfrm>
        </p:spPr>
        <p:txBody>
          <a:bodyPr/>
          <a:lstStyle/>
          <a:p>
            <a:pPr eaLnBrk="1" hangingPunct="1"/>
            <a:r>
              <a:rPr lang="es-ES" sz="3600" b="1" i="1" smtClean="0"/>
              <a:t/>
            </a:r>
            <a:br>
              <a:rPr lang="es-ES" sz="3600" b="1" i="1" smtClean="0"/>
            </a:br>
            <a:r>
              <a:rPr lang="es-ES" sz="3600" b="1" i="1" smtClean="0"/>
              <a:t/>
            </a:r>
            <a:br>
              <a:rPr lang="es-ES" sz="3600" b="1" i="1" smtClean="0"/>
            </a:br>
            <a:r>
              <a:rPr lang="es-ES" sz="3600" b="1" i="1" smtClean="0"/>
              <a:t/>
            </a:r>
            <a:br>
              <a:rPr lang="es-ES" sz="3600" b="1" i="1" smtClean="0"/>
            </a:br>
            <a:endParaRPr lang="es-ES" sz="4000" smtClean="0"/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1341438" y="260350"/>
            <a:ext cx="688816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s-ES" sz="3600" b="1" i="1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si no me responden pronto, </a:t>
            </a:r>
            <a:br>
              <a:rPr lang="es-ES" sz="3600" b="1" i="1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 me corto ni las venas </a:t>
            </a:r>
            <a:br>
              <a:rPr lang="es-ES" sz="3600" b="1" i="1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3600" b="1" i="1"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ni me preocupo como antes.</a:t>
            </a:r>
            <a:r>
              <a:rPr lang="es-ES" sz="3600" b="1" i="1">
                <a:solidFill>
                  <a:schemeClr val="tx2"/>
                </a:solidFill>
                <a:latin typeface="Arial" charset="0"/>
              </a:rPr>
              <a:t> </a:t>
            </a:r>
            <a:br>
              <a:rPr lang="es-ES" sz="3600" b="1" i="1">
                <a:solidFill>
                  <a:schemeClr val="tx2"/>
                </a:solidFill>
                <a:latin typeface="Arial" charset="0"/>
              </a:rPr>
            </a:br>
            <a:endParaRPr lang="es-ES" sz="3600" b="1" i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539750" y="3068638"/>
            <a:ext cx="3743325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3600" b="1" i="1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 se me cae la moral … </a:t>
            </a:r>
          </a:p>
          <a:p>
            <a:endParaRPr lang="es-ES" sz="3600" b="1" i="1">
              <a:solidFill>
                <a:srgbClr val="33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r>
              <a:rPr lang="es-ES" sz="3600" b="1" i="1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Sólo pienso</a:t>
            </a:r>
            <a:r>
              <a:rPr lang="es-ES" sz="3600">
                <a:solidFill>
                  <a:srgbClr val="336600"/>
                </a:solidFill>
                <a:latin typeface="Comic Sans MS" pitchFamily="66" charset="0"/>
              </a:rPr>
              <a:t> </a:t>
            </a:r>
            <a:br>
              <a:rPr lang="es-ES" sz="3600">
                <a:solidFill>
                  <a:srgbClr val="336600"/>
                </a:solidFill>
                <a:latin typeface="Comic Sans MS" pitchFamily="66" charset="0"/>
              </a:rPr>
            </a:br>
            <a:r>
              <a:rPr lang="es-ES" sz="3600" b="1" i="1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… que … </a:t>
            </a:r>
            <a:br>
              <a:rPr lang="es-ES" sz="3600" b="1" i="1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s-ES" sz="3600" b="1" i="1">
              <a:solidFill>
                <a:srgbClr val="33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4341" name="Rectangle 11"/>
          <p:cNvSpPr>
            <a:spLocks noChangeArrowheads="1"/>
          </p:cNvSpPr>
          <p:nvPr/>
        </p:nvSpPr>
        <p:spPr bwMode="auto">
          <a:xfrm>
            <a:off x="3779838" y="5373688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tx2"/>
                </a:solidFill>
                <a:latin typeface="Arial" charset="0"/>
              </a:rPr>
              <a:t/>
            </a:r>
            <a:br>
              <a:rPr lang="es-ES">
                <a:solidFill>
                  <a:schemeClr val="tx2"/>
                </a:solidFill>
                <a:latin typeface="Arial" charset="0"/>
              </a:rPr>
            </a:br>
            <a:endParaRPr lang="es-ES">
              <a:solidFill>
                <a:schemeClr val="tx2"/>
              </a:solidFill>
              <a:latin typeface="Arial" charset="0"/>
            </a:endParaRPr>
          </a:p>
        </p:txBody>
      </p:sp>
      <p:pic>
        <p:nvPicPr>
          <p:cNvPr id="14342" name="Picture 12" descr="pc woman 6"/>
          <p:cNvPicPr>
            <a:picLocks noChangeAspect="1" noChangeArrowheads="1"/>
          </p:cNvPicPr>
          <p:nvPr/>
        </p:nvPicPr>
        <p:blipFill>
          <a:blip r:embed="rId2"/>
          <a:srcRect r="27481"/>
          <a:stretch>
            <a:fillRect/>
          </a:stretch>
        </p:blipFill>
        <p:spPr bwMode="auto">
          <a:xfrm>
            <a:off x="4645025" y="2420938"/>
            <a:ext cx="3227388" cy="414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  <p:bldP spid="9222" grpId="0" autoUpdateAnimBg="0"/>
      <p:bldP spid="9223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2205038"/>
            <a:ext cx="4987925" cy="1143000"/>
          </a:xfrm>
        </p:spPr>
        <p:txBody>
          <a:bodyPr/>
          <a:lstStyle/>
          <a:p>
            <a:pPr eaLnBrk="1" hangingPunct="1"/>
            <a:r>
              <a:rPr lang="es-ES" sz="4800" b="1" i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s-ES" sz="4800" b="1" i="1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ES" sz="4800" b="1" i="1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¡¡¡se les cayó el sistema !!!...</a:t>
            </a:r>
            <a:r>
              <a:rPr lang="es-ES" sz="4800" smtClean="0">
                <a:latin typeface="Comic Sans MS" pitchFamily="66" charset="0"/>
              </a:rPr>
              <a:t> </a:t>
            </a:r>
            <a:br>
              <a:rPr lang="es-ES" sz="4800" smtClean="0">
                <a:latin typeface="Comic Sans MS" pitchFamily="66" charset="0"/>
              </a:rPr>
            </a:br>
            <a:endParaRPr lang="es-ES" sz="4800" smtClean="0">
              <a:latin typeface="Comic Sans MS" pitchFamily="66" charset="0"/>
            </a:endParaRPr>
          </a:p>
        </p:txBody>
      </p:sp>
      <p:pic>
        <p:nvPicPr>
          <p:cNvPr id="15363" name="Picture 5" descr="pc w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2060575"/>
            <a:ext cx="2841625" cy="290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3419475" y="1196975"/>
            <a:ext cx="550862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3600" b="1">
                <a:solidFill>
                  <a:srgbClr val="336600"/>
                </a:solidFill>
                <a:latin typeface="Comic Sans MS" pitchFamily="66" charset="0"/>
              </a:rPr>
              <a:t>Ahora te dejo porque tengo un montón de</a:t>
            </a:r>
            <a:br>
              <a:rPr lang="es-MX" sz="3600" b="1">
                <a:solidFill>
                  <a:srgbClr val="336600"/>
                </a:solidFill>
                <a:latin typeface="Comic Sans MS" pitchFamily="66" charset="0"/>
              </a:rPr>
            </a:br>
            <a:r>
              <a:rPr lang="es-MX" sz="3600" b="1">
                <a:solidFill>
                  <a:srgbClr val="336600"/>
                </a:solidFill>
                <a:latin typeface="Comic Sans MS" pitchFamily="66" charset="0"/>
              </a:rPr>
              <a:t> E-Mails para reenviar.</a:t>
            </a:r>
            <a:endParaRPr lang="es-ES" sz="3600" b="1">
              <a:solidFill>
                <a:srgbClr val="800000"/>
              </a:solidFill>
              <a:latin typeface="Comic Sans MS" pitchFamily="66" charset="0"/>
            </a:endParaRPr>
          </a:p>
        </p:txBody>
      </p:sp>
      <p:pic>
        <p:nvPicPr>
          <p:cNvPr id="16388" name="Picture 7" descr="betty boop pc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700213"/>
            <a:ext cx="2867025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250825" y="6308725"/>
            <a:ext cx="2736850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>
                <a:latin typeface="Comic Sans MS" pitchFamily="66" charset="0"/>
                <a:hlinkClick r:id="rId3"/>
              </a:rPr>
              <a:t>http://xistes.es</a:t>
            </a:r>
            <a:endParaRPr lang="es-ES" sz="160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7164388" y="6308725"/>
            <a:ext cx="18002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solidFill>
                  <a:schemeClr val="hlink"/>
                </a:solidFill>
                <a:latin typeface="Comic Sans MS" pitchFamily="66" charset="0"/>
              </a:rPr>
              <a:t>Modificat:</a:t>
            </a:r>
            <a:r>
              <a:rPr lang="es-ES" sz="1600">
                <a:solidFill>
                  <a:schemeClr val="hlink"/>
                </a:solidFill>
                <a:latin typeface="Comic Sans MS" pitchFamily="66" charset="0"/>
              </a:rPr>
              <a:t> Agustí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6732588" y="6308725"/>
            <a:ext cx="21605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600">
                <a:solidFill>
                  <a:schemeClr val="hlink"/>
                </a:solidFill>
                <a:latin typeface="Comic Sans MS" pitchFamily="66" charset="0"/>
              </a:rPr>
              <a:t>Graciela Rappaccioli</a:t>
            </a: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3419475" y="4149725"/>
            <a:ext cx="55086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3600" b="1">
                <a:solidFill>
                  <a:srgbClr val="800000"/>
                </a:solidFill>
                <a:latin typeface="Comic Sans MS" pitchFamily="66" charset="0"/>
              </a:rPr>
              <a:t>QUE TENGAS UN EXCELENTE DIA</a:t>
            </a:r>
            <a:endParaRPr lang="es-ES" sz="3600" b="1">
              <a:solidFill>
                <a:srgbClr val="80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660"/>
                            </p:stCondLst>
                            <p:childTnLst>
                              <p:par>
                                <p:cTn id="1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9" presetClass="exit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38" dur="20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utoUpdateAnimBg="0"/>
      <p:bldP spid="16390" grpId="0"/>
      <p:bldP spid="16391" grpId="0" build="allAtOnce"/>
      <p:bldP spid="16392" grpId="0"/>
      <p:bldP spid="2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heme/theme1.xml><?xml version="1.0" encoding="utf-8"?>
<a:theme xmlns:a="http://schemas.openxmlformats.org/drawingml/2006/main" name="Abuelas modernas">
  <a:themeElements>
    <a:clrScheme name="la ciber madr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 ciber madr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 ciber madr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ciber madr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ciber madr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ciber madr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ciber madr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ciber madr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ciber madr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ciber madr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ciber madr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ciber madr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ciber madr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ciber madr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Abuelas modernas</Template>
  <TotalTime>1</TotalTime>
  <Words>165</Words>
  <Application>Microsoft Office PowerPoint</Application>
  <PresentationFormat>Presentación en pantalla (4:3)</PresentationFormat>
  <Paragraphs>57</Paragraphs>
  <Slides>16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  <vt:variant>
        <vt:lpstr>Presentaciones personalizadas</vt:lpstr>
      </vt:variant>
      <vt:variant>
        <vt:i4>1</vt:i4>
      </vt:variant>
    </vt:vector>
  </HeadingPairs>
  <TitlesOfParts>
    <vt:vector size="19" baseType="lpstr">
      <vt:lpstr>Abuelas modernas</vt:lpstr>
      <vt:lpstr>Diseño predeterminado</vt:lpstr>
      <vt:lpstr>Diapositiva 1</vt:lpstr>
      <vt:lpstr>Diapositiva 2</vt:lpstr>
      <vt:lpstr>No pude soportar que mis amigas  se intercambiaran sus direcciones de e-mail, como antaño lo hacían con las recetas de cocina. </vt:lpstr>
      <vt:lpstr>Así que, finalmente...  ¡¡¡me compré la computadora!!!</vt:lpstr>
      <vt:lpstr>Cambié   los gatos por el ratón.  El charlar por el chatear.</vt:lpstr>
      <vt:lpstr> El interlock por la Internet. </vt:lpstr>
      <vt:lpstr>Cambié la hernia de disco por el disco duro. </vt:lpstr>
      <vt:lpstr>En lugar de engordar... me maximizo.  Vivo pendiente de los  e- mails:  que recibo y  que re-envío.   Padezco una compu-dependencia compulsiva.  </vt:lpstr>
      <vt:lpstr> Pero,  al menos,  mejoré la relación  con mis nueras y con mis hijos. </vt:lpstr>
      <vt:lpstr>Con ellos me comunico  a través de los mails,  y ya no corro el riesgo,  de despertarlos  con mis llamadas inoportunas.    No oigo más respuestas  desganadas, apuradas  o agrias</vt:lpstr>
      <vt:lpstr>No me entero si, al leer el mail,  mi nuera dice:   " ¡¡Qué divina es tu mamá,  nos mandó un mail,  ya se lo estoy contestando!!". </vt:lpstr>
      <vt:lpstr>O dice:   “¡¡Otra vez tu vieja hinchando los web!!   ¡¡Contéstale porque es “tu” madre!!". </vt:lpstr>
      <vt:lpstr>   </vt:lpstr>
      <vt:lpstr> ¡¡¡se les cayó el sistema !!!...  </vt:lpstr>
      <vt:lpstr>Diapositiva 15</vt:lpstr>
      <vt:lpstr>Diapositiva 16</vt:lpstr>
      <vt:lpstr>Presentación personalizada 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keywords>humor, amistad</cp:keywords>
  <cp:lastModifiedBy>JOSE LUIS</cp:lastModifiedBy>
  <cp:revision>1</cp:revision>
  <dcterms:created xsi:type="dcterms:W3CDTF">2014-01-31T21:05:24Z</dcterms:created>
  <dcterms:modified xsi:type="dcterms:W3CDTF">2014-01-31T21:06:52Z</dcterms:modified>
  <cp:category>Humor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GIORNAMIENTO">
    <vt:lpwstr>ACTUALIZACION</vt:lpwstr>
  </property>
</Properties>
</file>