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69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176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165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slides/slide172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s/slide166.xml" ContentType="application/vnd.openxmlformats-officedocument.presentationml.slide+xml"/>
  <Override PartName="/ppt/slides/slide177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173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s/slide178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167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174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170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s/slide168.xml" ContentType="application/vnd.openxmlformats-officedocument.presentationml.slide+xml"/>
  <Override PartName="/ppt/slides/slide179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  <Override PartName="/ppt/slides/slide171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506" r:id="rId3"/>
    <p:sldId id="536" r:id="rId4"/>
    <p:sldId id="535" r:id="rId5"/>
    <p:sldId id="523" r:id="rId6"/>
    <p:sldId id="517" r:id="rId7"/>
    <p:sldId id="537" r:id="rId8"/>
    <p:sldId id="558" r:id="rId9"/>
    <p:sldId id="338" r:id="rId10"/>
    <p:sldId id="494" r:id="rId11"/>
    <p:sldId id="478" r:id="rId12"/>
    <p:sldId id="340" r:id="rId13"/>
    <p:sldId id="343" r:id="rId14"/>
    <p:sldId id="344" r:id="rId15"/>
    <p:sldId id="500" r:id="rId16"/>
    <p:sldId id="559" r:id="rId17"/>
    <p:sldId id="347" r:id="rId18"/>
    <p:sldId id="350" r:id="rId19"/>
    <p:sldId id="351" r:id="rId20"/>
    <p:sldId id="353" r:id="rId21"/>
    <p:sldId id="363" r:id="rId22"/>
    <p:sldId id="367" r:id="rId23"/>
    <p:sldId id="501" r:id="rId24"/>
    <p:sldId id="562" r:id="rId25"/>
    <p:sldId id="368" r:id="rId26"/>
    <p:sldId id="371" r:id="rId27"/>
    <p:sldId id="483" r:id="rId28"/>
    <p:sldId id="372" r:id="rId29"/>
    <p:sldId id="479" r:id="rId30"/>
    <p:sldId id="373" r:id="rId31"/>
    <p:sldId id="502" r:id="rId32"/>
    <p:sldId id="374" r:id="rId33"/>
    <p:sldId id="480" r:id="rId34"/>
    <p:sldId id="375" r:id="rId35"/>
    <p:sldId id="486" r:id="rId36"/>
    <p:sldId id="503" r:id="rId37"/>
    <p:sldId id="564" r:id="rId38"/>
    <p:sldId id="563" r:id="rId39"/>
    <p:sldId id="376" r:id="rId40"/>
    <p:sldId id="377" r:id="rId41"/>
    <p:sldId id="378" r:id="rId42"/>
    <p:sldId id="481" r:id="rId43"/>
    <p:sldId id="379" r:id="rId44"/>
    <p:sldId id="504" r:id="rId45"/>
    <p:sldId id="566" r:id="rId46"/>
    <p:sldId id="380" r:id="rId47"/>
    <p:sldId id="381" r:id="rId48"/>
    <p:sldId id="382" r:id="rId49"/>
    <p:sldId id="383" r:id="rId50"/>
    <p:sldId id="505" r:id="rId51"/>
    <p:sldId id="384" r:id="rId52"/>
    <p:sldId id="385" r:id="rId53"/>
    <p:sldId id="490" r:id="rId54"/>
    <p:sldId id="386" r:id="rId55"/>
    <p:sldId id="387" r:id="rId56"/>
    <p:sldId id="507" r:id="rId57"/>
    <p:sldId id="388" r:id="rId58"/>
    <p:sldId id="482" r:id="rId59"/>
    <p:sldId id="389" r:id="rId60"/>
    <p:sldId id="390" r:id="rId61"/>
    <p:sldId id="391" r:id="rId62"/>
    <p:sldId id="508" r:id="rId63"/>
    <p:sldId id="565" r:id="rId64"/>
    <p:sldId id="393" r:id="rId65"/>
    <p:sldId id="485" r:id="rId66"/>
    <p:sldId id="394" r:id="rId67"/>
    <p:sldId id="487" r:id="rId68"/>
    <p:sldId id="395" r:id="rId69"/>
    <p:sldId id="509" r:id="rId70"/>
    <p:sldId id="396" r:id="rId71"/>
    <p:sldId id="484" r:id="rId72"/>
    <p:sldId id="397" r:id="rId73"/>
    <p:sldId id="398" r:id="rId74"/>
    <p:sldId id="488" r:id="rId75"/>
    <p:sldId id="510" r:id="rId76"/>
    <p:sldId id="560" r:id="rId77"/>
    <p:sldId id="399" r:id="rId78"/>
    <p:sldId id="400" r:id="rId79"/>
    <p:sldId id="401" r:id="rId80"/>
    <p:sldId id="492" r:id="rId81"/>
    <p:sldId id="511" r:id="rId82"/>
    <p:sldId id="403" r:id="rId83"/>
    <p:sldId id="345" r:id="rId84"/>
    <p:sldId id="405" r:id="rId85"/>
    <p:sldId id="512" r:id="rId86"/>
    <p:sldId id="495" r:id="rId87"/>
    <p:sldId id="406" r:id="rId88"/>
    <p:sldId id="407" r:id="rId89"/>
    <p:sldId id="489" r:id="rId90"/>
    <p:sldId id="410" r:id="rId91"/>
    <p:sldId id="513" r:id="rId92"/>
    <p:sldId id="411" r:id="rId93"/>
    <p:sldId id="412" r:id="rId94"/>
    <p:sldId id="413" r:id="rId95"/>
    <p:sldId id="414" r:id="rId96"/>
    <p:sldId id="514" r:id="rId97"/>
    <p:sldId id="415" r:id="rId98"/>
    <p:sldId id="417" r:id="rId99"/>
    <p:sldId id="515" r:id="rId100"/>
    <p:sldId id="418" r:id="rId101"/>
    <p:sldId id="419" r:id="rId102"/>
    <p:sldId id="420" r:id="rId103"/>
    <p:sldId id="421" r:id="rId104"/>
    <p:sldId id="424" r:id="rId105"/>
    <p:sldId id="516" r:id="rId106"/>
    <p:sldId id="425" r:id="rId107"/>
    <p:sldId id="426" r:id="rId108"/>
    <p:sldId id="427" r:id="rId109"/>
    <p:sldId id="428" r:id="rId110"/>
    <p:sldId id="496" r:id="rId111"/>
    <p:sldId id="429" r:id="rId112"/>
    <p:sldId id="519" r:id="rId113"/>
    <p:sldId id="430" r:id="rId114"/>
    <p:sldId id="493" r:id="rId115"/>
    <p:sldId id="431" r:id="rId116"/>
    <p:sldId id="491" r:id="rId117"/>
    <p:sldId id="432" r:id="rId118"/>
    <p:sldId id="520" r:id="rId119"/>
    <p:sldId id="561" r:id="rId120"/>
    <p:sldId id="433" r:id="rId121"/>
    <p:sldId id="434" r:id="rId122"/>
    <p:sldId id="436" r:id="rId123"/>
    <p:sldId id="438" r:id="rId124"/>
    <p:sldId id="522" r:id="rId125"/>
    <p:sldId id="567" r:id="rId126"/>
    <p:sldId id="439" r:id="rId127"/>
    <p:sldId id="440" r:id="rId128"/>
    <p:sldId id="441" r:id="rId129"/>
    <p:sldId id="442" r:id="rId130"/>
    <p:sldId id="524" r:id="rId131"/>
    <p:sldId id="443" r:id="rId132"/>
    <p:sldId id="444" r:id="rId133"/>
    <p:sldId id="445" r:id="rId134"/>
    <p:sldId id="446" r:id="rId135"/>
    <p:sldId id="447" r:id="rId136"/>
    <p:sldId id="525" r:id="rId137"/>
    <p:sldId id="571" r:id="rId138"/>
    <p:sldId id="448" r:id="rId139"/>
    <p:sldId id="449" r:id="rId140"/>
    <p:sldId id="450" r:id="rId141"/>
    <p:sldId id="453" r:id="rId142"/>
    <p:sldId id="454" r:id="rId143"/>
    <p:sldId id="526" r:id="rId144"/>
    <p:sldId id="455" r:id="rId145"/>
    <p:sldId id="456" r:id="rId146"/>
    <p:sldId id="457" r:id="rId147"/>
    <p:sldId id="458" r:id="rId148"/>
    <p:sldId id="459" r:id="rId149"/>
    <p:sldId id="527" r:id="rId150"/>
    <p:sldId id="568" r:id="rId151"/>
    <p:sldId id="460" r:id="rId152"/>
    <p:sldId id="461" r:id="rId153"/>
    <p:sldId id="462" r:id="rId154"/>
    <p:sldId id="463" r:id="rId155"/>
    <p:sldId id="538" r:id="rId156"/>
    <p:sldId id="528" r:id="rId157"/>
    <p:sldId id="465" r:id="rId158"/>
    <p:sldId id="467" r:id="rId159"/>
    <p:sldId id="468" r:id="rId160"/>
    <p:sldId id="469" r:id="rId161"/>
    <p:sldId id="529" r:id="rId162"/>
    <p:sldId id="570" r:id="rId163"/>
    <p:sldId id="470" r:id="rId164"/>
    <p:sldId id="471" r:id="rId165"/>
    <p:sldId id="497" r:id="rId166"/>
    <p:sldId id="472" r:id="rId167"/>
    <p:sldId id="530" r:id="rId168"/>
    <p:sldId id="569" r:id="rId169"/>
    <p:sldId id="473" r:id="rId170"/>
    <p:sldId id="474" r:id="rId171"/>
    <p:sldId id="475" r:id="rId172"/>
    <p:sldId id="476" r:id="rId173"/>
    <p:sldId id="531" r:id="rId174"/>
    <p:sldId id="532" r:id="rId175"/>
    <p:sldId id="533" r:id="rId176"/>
    <p:sldId id="534" r:id="rId177"/>
    <p:sldId id="541" r:id="rId178"/>
    <p:sldId id="542" r:id="rId179"/>
    <p:sldId id="545" r:id="rId180"/>
    <p:sldId id="572" r:id="rId1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urpd/ljtpy6n/QKqWR5XA" hashData="S2Yw5uS6I9X0fP7hN5OUuw4ba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428" y="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0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slide" Target="slides/slide152.xml"/><Relationship Id="rId159" Type="http://schemas.openxmlformats.org/officeDocument/2006/relationships/slide" Target="slides/slide157.xml"/><Relationship Id="rId175" Type="http://schemas.openxmlformats.org/officeDocument/2006/relationships/slide" Target="slides/slide173.xml"/><Relationship Id="rId170" Type="http://schemas.openxmlformats.org/officeDocument/2006/relationships/slide" Target="slides/slide168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60" Type="http://schemas.openxmlformats.org/officeDocument/2006/relationships/slide" Target="slides/slide158.xml"/><Relationship Id="rId165" Type="http://schemas.openxmlformats.org/officeDocument/2006/relationships/slide" Target="slides/slide163.xml"/><Relationship Id="rId181" Type="http://schemas.openxmlformats.org/officeDocument/2006/relationships/slide" Target="slides/slide179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55" Type="http://schemas.openxmlformats.org/officeDocument/2006/relationships/slide" Target="slides/slide153.xml"/><Relationship Id="rId171" Type="http://schemas.openxmlformats.org/officeDocument/2006/relationships/slide" Target="slides/slide169.xml"/><Relationship Id="rId176" Type="http://schemas.openxmlformats.org/officeDocument/2006/relationships/slide" Target="slides/slide174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61" Type="http://schemas.openxmlformats.org/officeDocument/2006/relationships/slide" Target="slides/slide159.xml"/><Relationship Id="rId166" Type="http://schemas.openxmlformats.org/officeDocument/2006/relationships/slide" Target="slides/slide164.xml"/><Relationship Id="rId18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177" Type="http://schemas.openxmlformats.org/officeDocument/2006/relationships/slide" Target="slides/slide175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72" Type="http://schemas.openxmlformats.org/officeDocument/2006/relationships/slide" Target="slides/slide170.xml"/><Relationship Id="rId180" Type="http://schemas.openxmlformats.org/officeDocument/2006/relationships/slide" Target="slides/slide178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167" Type="http://schemas.openxmlformats.org/officeDocument/2006/relationships/slide" Target="slides/slide16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slide" Target="slides/slide160.xml"/><Relationship Id="rId18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178" Type="http://schemas.openxmlformats.org/officeDocument/2006/relationships/slide" Target="slides/slide176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73" Type="http://schemas.openxmlformats.org/officeDocument/2006/relationships/slide" Target="slides/slide17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168" Type="http://schemas.openxmlformats.org/officeDocument/2006/relationships/slide" Target="slides/slide16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slide" Target="slides/slide161.xml"/><Relationship Id="rId184" Type="http://schemas.openxmlformats.org/officeDocument/2006/relationships/theme" Target="theme/theme1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Relationship Id="rId174" Type="http://schemas.openxmlformats.org/officeDocument/2006/relationships/slide" Target="slides/slide172.xml"/><Relationship Id="rId179" Type="http://schemas.openxmlformats.org/officeDocument/2006/relationships/slide" Target="slides/slide177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64" Type="http://schemas.openxmlformats.org/officeDocument/2006/relationships/slide" Target="slides/slide162.xml"/><Relationship Id="rId169" Type="http://schemas.openxmlformats.org/officeDocument/2006/relationships/slide" Target="slides/slide167.xml"/><Relationship Id="rId18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EBFAA-ECA2-44FC-BF0F-74DA0EBD5F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F3E0C-78EC-4F97-9127-3C2778B70386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002FC-7E9E-497D-AE44-C3D8838829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A23241-14F8-4B74-BD72-7BA1988315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1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1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1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1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1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1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1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1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1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1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1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1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-reyes-magos-3660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3" y="0"/>
            <a:ext cx="6000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Harrington" pitchFamily="82" charset="0"/>
              </a:rPr>
              <a:t>¡¡Ya Vienen…</a:t>
            </a:r>
          </a:p>
          <a:p>
            <a:r>
              <a:rPr lang="es-ES" sz="7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Harrington" pitchFamily="82" charset="0"/>
              </a:rPr>
              <a:t> Los Reyes!!</a:t>
            </a:r>
            <a:endParaRPr lang="es-ES" sz="7200" b="1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86050" y="6215082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Harrington" pitchFamily="82" charset="0"/>
              </a:rPr>
              <a:t>Automática  y dos temas musicales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4000">
    <p:fade thruBlk="1"/>
    <p:sndAc>
      <p:stSnd loop="1">
        <p:snd r:embed="rId2" name="REYES-FUS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TEROREALrecort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55620"/>
            <a:ext cx="9144000" cy="3802380"/>
          </a:xfrm>
          <a:prstGeom prst="rect">
            <a:avLst/>
          </a:prstGeom>
        </p:spPr>
      </p:pic>
      <p:pic>
        <p:nvPicPr>
          <p:cNvPr id="3" name="2 Imagen" descr="paje_realmarinedarecortada.jpg"/>
          <p:cNvPicPr>
            <a:picLocks noChangeAspect="1"/>
          </p:cNvPicPr>
          <p:nvPr/>
        </p:nvPicPr>
        <p:blipFill>
          <a:blip r:embed="rId3" cstate="print"/>
          <a:srcRect r="36"/>
          <a:stretch>
            <a:fillRect/>
          </a:stretch>
        </p:blipFill>
        <p:spPr>
          <a:xfrm>
            <a:off x="714348" y="0"/>
            <a:ext cx="7786742" cy="307181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_reyes_magos_de_oriente_by_rebenke-d4jlx0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-Reyes-Mag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73"/>
            <a:ext cx="9144000" cy="6856327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e0f966d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31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4486d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48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113_juguete_para_bebe_garacol_gatea_co_yookido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1582" y="0"/>
            <a:ext cx="6680835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rx45Ard0S._SL1500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112"/>
            <a:ext cx="9144000" cy="6589776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2T8woXVyL._AA1500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5N Case con pala y excavador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80871" cy="6830568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r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a3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251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762" y="0"/>
            <a:ext cx="7538475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94914-bloques-de-juguetes-educativos-con-letras-y-na-me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bie-PCS-Blair-3-in-1-Transforming-Doll-LARGE-FOR-GOOD-barbie-movies-22906720-1500-1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astator_juguet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04"/>
            <a:ext cx="9182633" cy="6117929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-mas-vendidos-mr-potato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dedor-pu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m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27b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21048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2b8540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1010_circuito_de_carreras_de_juguete_46_piez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174" y="0"/>
            <a:ext cx="8493651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6f9ef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50-CAT365C-Hydraulic-font-b-Excavator-b-font-font-b-toy-b-font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943"/>
            <a:ext cx="9144000" cy="5472113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rm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24547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2d1695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ttle-Dues-lilliputiens-juguetes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-de-arrastr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50800"/>
            <a:ext cx="7620000" cy="67564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-magosWSW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1foqia8cc751oj1v0k3ng57bd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14d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A52c729e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d1695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-didacti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S52c726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20304-dibujos-animados-de-los-tres-reyes-magos-con-oro-incienso-y-mir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880"/>
            <a:ext cx="9144000" cy="649224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1d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06d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31f3c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N1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c7231f3c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ZX2c728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0px-Rubik's_cube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0161" y="0"/>
            <a:ext cx="658368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606d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3c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Reyes magosSA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D2606d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ttlemom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737" y="0"/>
            <a:ext cx="4390525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9ef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49c1e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_magoQ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1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b85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-de-plastico_26704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7758" y="714356"/>
            <a:ext cx="5436003" cy="535785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b8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-antiguos-juguetes-de-mad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b854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-madrid-cabalgata-reyes-magos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0765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b8540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debebe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0244" y="0"/>
            <a:ext cx="6843511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b¡540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d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-excavadora-nino-kettler-cat-digger-carromontable-6944-MLM5138067733_102013-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10"/>
            <a:ext cx="9144000" cy="646938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-reyes-magos-05ab48fa-20a1-446b-8a38-d3cfec7c07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88"/>
            <a:ext cx="9144000" cy="6821424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1foqia8cc751oj1v0kqv3ng5752c72e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d169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e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e6f9ef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56-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1" y="1"/>
            <a:ext cx="8032503" cy="6831254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70a847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X8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5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a84¡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37849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642918"/>
            <a:ext cx="9215469" cy="5529281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e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3c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cavadora-de-juguete-jcb-midi-cx-con-pala-frontal-y-brazo-trasero-desmontable-.jpg"/>
          <p:cNvPicPr>
            <a:picLocks noChangeAspect="1"/>
          </p:cNvPicPr>
          <p:nvPr/>
        </p:nvPicPr>
        <p:blipFill>
          <a:blip r:embed="rId2" cstate="print"/>
          <a:srcRect b="27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a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752c70a847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8b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8b05acX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9Ce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9e7F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70cd4bca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9eX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c1e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ca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c1e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c1e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c1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c1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4a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c4bca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7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7S4a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31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91e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-mag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606d4X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bie-PCS-Blair-3-in-1-Transforming-Doll-LARGE-FOR-GOOD-barbie-movies-22906723-1500-1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6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n-deere-retroexcavadora-315sj-backhoe-loader-escala-150_MLM-F-3891059488_022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4800"/>
            <a:ext cx="9144000" cy="62484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74a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77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48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48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48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1f1bd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95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8540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4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48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-magoAZ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807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2104807d2.jpg"/>
          <p:cNvPicPr>
            <a:picLocks noChangeAspect="1"/>
          </p:cNvPicPr>
          <p:nvPr/>
        </p:nvPicPr>
        <p:blipFill>
          <a:blip r:embed="rId2" cstate="print"/>
          <a:srcRect l="3125" t="4166" r="4445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d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S729e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6d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d45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f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S728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74a3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1f3ca6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d4bca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28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728b05ac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97ea3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729e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85403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169520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A5752c729e78c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n-sales-6-channel-wireless-super-large-remote-control-font-b-rc-b-font-font-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a847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ympian-wireless-remote-control-font-b-excavator-b-font-toy-car-font-b-child-b-fo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MAT1-7255059_alternate1_enh-z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MAT1-9538865enh-z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MAT1-9538866enh-z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0cd4bca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10f5e82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troexcavadora-tractor-pedal-kettler-caterpillar-juguet-fdp_MLM-F-3329342910_102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7" y="904875"/>
            <a:ext cx="8086725" cy="504825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1lfOJXclwXXcy2Z37_064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265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4508" y="0"/>
            <a:ext cx="6434983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enda-juguetes-onlin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d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n-electrico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r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5775" y="0"/>
            <a:ext cx="8052447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deo-Granja-Parlanchina-Chic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5" y="0"/>
            <a:ext cx="6856089" cy="685996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reless-rechargeable-5-channel-remote-control-engineering-truck-wireless-font-b-RC-b-font-font-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76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-magos-cabalgata-vallecas-navid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yes-magos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24156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0f5e82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1f1bd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5560181"/>
            <a:ext cx="3214710" cy="1297819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1foqia8cc751oj1v0kqv3ng5752c7a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143768" y="714356"/>
            <a:ext cx="13324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  <a:latin typeface="Comic Sans MS" pitchFamily="66" charset="0"/>
              </a:rPr>
              <a:t>Imágenes:</a:t>
            </a:r>
          </a:p>
          <a:p>
            <a:r>
              <a:rPr lang="es-ES" b="1" dirty="0" smtClean="0">
                <a:solidFill>
                  <a:srgbClr val="7030A0"/>
                </a:solidFill>
                <a:latin typeface="Comic Sans MS" pitchFamily="66" charset="0"/>
              </a:rPr>
              <a:t>Google</a:t>
            </a:r>
            <a:endParaRPr lang="es-ES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5" name="4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551357">
            <a:off x="6143636" y="3143248"/>
            <a:ext cx="3716004" cy="1500198"/>
          </a:xfrm>
          <a:prstGeom prst="rect">
            <a:avLst/>
          </a:prstGeom>
        </p:spPr>
      </p:pic>
    </p:spTree>
  </p:cSld>
  <p:clrMapOvr>
    <a:masterClrMapping/>
  </p:clrMapOvr>
  <p:transition advTm="4000">
    <p:fade thruBlk="1"/>
  </p:transition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76</Words>
  <Application>Microsoft Office PowerPoint</Application>
  <PresentationFormat>Presentación en pantalla (4:3)</PresentationFormat>
  <Paragraphs>33</Paragraphs>
  <Slides>179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179</vt:i4>
      </vt:variant>
    </vt:vector>
  </HeadingPairs>
  <TitlesOfParts>
    <vt:vector size="18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  <vt:lpstr>Diapositiva 121</vt:lpstr>
      <vt:lpstr>Diapositiva 122</vt:lpstr>
      <vt:lpstr>Diapositiva 123</vt:lpstr>
      <vt:lpstr>Diapositiva 124</vt:lpstr>
      <vt:lpstr>Diapositiva 125</vt:lpstr>
      <vt:lpstr>Diapositiva 126</vt:lpstr>
      <vt:lpstr>Diapositiva 127</vt:lpstr>
      <vt:lpstr>Diapositiva 128</vt:lpstr>
      <vt:lpstr>Diapositiva 129</vt:lpstr>
      <vt:lpstr>Diapositiva 130</vt:lpstr>
      <vt:lpstr>Diapositiva 131</vt:lpstr>
      <vt:lpstr>Diapositiva 132</vt:lpstr>
      <vt:lpstr>Diapositiva 133</vt:lpstr>
      <vt:lpstr>Diapositiva 134</vt:lpstr>
      <vt:lpstr>Diapositiva 135</vt:lpstr>
      <vt:lpstr>Diapositiva 136</vt:lpstr>
      <vt:lpstr>Diapositiva 137</vt:lpstr>
      <vt:lpstr>Diapositiva 138</vt:lpstr>
      <vt:lpstr>Diapositiva 139</vt:lpstr>
      <vt:lpstr>Diapositiva 140</vt:lpstr>
      <vt:lpstr>Diapositiva 141</vt:lpstr>
      <vt:lpstr>Diapositiva 142</vt:lpstr>
      <vt:lpstr>Diapositiva 143</vt:lpstr>
      <vt:lpstr>Diapositiva 144</vt:lpstr>
      <vt:lpstr>Diapositiva 145</vt:lpstr>
      <vt:lpstr>Diapositiva 146</vt:lpstr>
      <vt:lpstr>Diapositiva 147</vt:lpstr>
      <vt:lpstr>Diapositiva 148</vt:lpstr>
      <vt:lpstr>Diapositiva 149</vt:lpstr>
      <vt:lpstr>Diapositiva 150</vt:lpstr>
      <vt:lpstr>Diapositiva 151</vt:lpstr>
      <vt:lpstr>Diapositiva 152</vt:lpstr>
      <vt:lpstr>Diapositiva 153</vt:lpstr>
      <vt:lpstr>Diapositiva 154</vt:lpstr>
      <vt:lpstr>Diapositiva 155</vt:lpstr>
      <vt:lpstr>Diapositiva 156</vt:lpstr>
      <vt:lpstr>Diapositiva 157</vt:lpstr>
      <vt:lpstr>Diapositiva 158</vt:lpstr>
      <vt:lpstr>Diapositiva 159</vt:lpstr>
      <vt:lpstr>Diapositiva 160</vt:lpstr>
      <vt:lpstr>Diapositiva 161</vt:lpstr>
      <vt:lpstr>Diapositiva 162</vt:lpstr>
      <vt:lpstr>Diapositiva 163</vt:lpstr>
      <vt:lpstr>Diapositiva 164</vt:lpstr>
      <vt:lpstr>Diapositiva 165</vt:lpstr>
      <vt:lpstr>Diapositiva 166</vt:lpstr>
      <vt:lpstr>Diapositiva 167</vt:lpstr>
      <vt:lpstr>Diapositiva 168</vt:lpstr>
      <vt:lpstr>Diapositiva 169</vt:lpstr>
      <vt:lpstr>Diapositiva 170</vt:lpstr>
      <vt:lpstr>Diapositiva 171</vt:lpstr>
      <vt:lpstr>Diapositiva 172</vt:lpstr>
      <vt:lpstr>Diapositiva 173</vt:lpstr>
      <vt:lpstr>Diapositiva 174</vt:lpstr>
      <vt:lpstr>Diapositiva 175</vt:lpstr>
      <vt:lpstr>Diapositiva 176</vt:lpstr>
      <vt:lpstr>Diapositiva 177</vt:lpstr>
      <vt:lpstr>Diapositiva 178</vt:lpstr>
      <vt:lpstr>Diapositiva 179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 VIENEN LOS REYES!!Con Juguetes.</dc:title>
  <dc:subject>Reyes Magos</dc:subject>
  <dc:creator>Mayka</dc:creator>
  <cp:lastModifiedBy>Mayka</cp:lastModifiedBy>
  <cp:revision>17</cp:revision>
  <dcterms:created xsi:type="dcterms:W3CDTF">2014-01-04T10:16:44Z</dcterms:created>
  <dcterms:modified xsi:type="dcterms:W3CDTF">2014-01-04T15:43:00Z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16446125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